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4" r:id="rId7"/>
    <p:sldId id="265" r:id="rId8"/>
    <p:sldId id="266" r:id="rId9"/>
    <p:sldId id="267" r:id="rId10"/>
    <p:sldId id="270" r:id="rId11"/>
    <p:sldId id="278" r:id="rId12"/>
    <p:sldId id="277" r:id="rId13"/>
    <p:sldId id="273" r:id="rId14"/>
    <p:sldId id="271" r:id="rId15"/>
    <p:sldId id="272"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9821" autoAdjust="0"/>
  </p:normalViewPr>
  <p:slideViewPr>
    <p:cSldViewPr snapToGrid="0" snapToObjects="1">
      <p:cViewPr>
        <p:scale>
          <a:sx n="100" d="100"/>
          <a:sy n="100" d="100"/>
        </p:scale>
        <p:origin x="1264"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image" Target="../media/image15.JPG"/><Relationship Id="rId2" Type="http://schemas.openxmlformats.org/officeDocument/2006/relationships/image" Target="../media/image16.JPG"/></Relationships>
</file>

<file path=ppt/diagrams/_rels/data2.xml.rels><?xml version="1.0" encoding="UTF-8" standalone="yes"?>
<Relationships xmlns="http://schemas.openxmlformats.org/package/2006/relationships"><Relationship Id="rId1" Type="http://schemas.openxmlformats.org/officeDocument/2006/relationships/image" Target="../media/image19.JPG"/><Relationship Id="rId2"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image" Target="../media/image15.JPG"/><Relationship Id="rId2" Type="http://schemas.openxmlformats.org/officeDocument/2006/relationships/image" Target="../media/image16.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9.JPG"/><Relationship Id="rId2"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D0E7CA-FF91-264D-ADB1-107B77617AAA}"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B904D9D2-D0C3-0344-85D1-3DCAAF9ABAF0}">
      <dgm:prSet/>
      <dgm:spPr/>
      <dgm:t>
        <a:bodyPr/>
        <a:lstStyle/>
        <a:p>
          <a:endParaRPr lang="en-US" dirty="0"/>
        </a:p>
      </dgm:t>
    </dgm:pt>
    <dgm:pt modelId="{30DCD08D-3F09-4549-8A58-C0E85E27A8F7}" type="parTrans" cxnId="{E6B42FDF-4BD2-504D-96EC-092564190FBB}">
      <dgm:prSet/>
      <dgm:spPr/>
      <dgm:t>
        <a:bodyPr/>
        <a:lstStyle/>
        <a:p>
          <a:endParaRPr lang="en-US"/>
        </a:p>
      </dgm:t>
    </dgm:pt>
    <dgm:pt modelId="{9192FA91-33A3-BD49-99BC-93BFF653F831}" type="sibTrans" cxnId="{E6B42FDF-4BD2-504D-96EC-092564190FBB}">
      <dgm:prSet/>
      <dgm:spPr/>
      <dgm:t>
        <a:bodyPr/>
        <a:lstStyle/>
        <a:p>
          <a:endParaRPr lang="en-US"/>
        </a:p>
      </dgm:t>
    </dgm:pt>
    <dgm:pt modelId="{411BABB8-9151-3844-8DD3-7A3E8E0929DC}">
      <dgm:prSet/>
      <dgm:spPr/>
      <dgm:t>
        <a:bodyPr/>
        <a:lstStyle/>
        <a:p>
          <a:endParaRPr lang="en-US"/>
        </a:p>
      </dgm:t>
    </dgm:pt>
    <dgm:pt modelId="{4B6A902F-53C3-2647-93E4-9AF5E01E5FBF}" type="parTrans" cxnId="{A20D2323-EB2C-B645-8A53-DDD1AEF41A11}">
      <dgm:prSet/>
      <dgm:spPr/>
      <dgm:t>
        <a:bodyPr/>
        <a:lstStyle/>
        <a:p>
          <a:endParaRPr lang="en-US"/>
        </a:p>
      </dgm:t>
    </dgm:pt>
    <dgm:pt modelId="{C2CA66DC-FE28-6E40-B41B-D169EACEE235}" type="sibTrans" cxnId="{A20D2323-EB2C-B645-8A53-DDD1AEF41A11}">
      <dgm:prSet/>
      <dgm:spPr/>
      <dgm:t>
        <a:bodyPr/>
        <a:lstStyle/>
        <a:p>
          <a:endParaRPr lang="en-US"/>
        </a:p>
      </dgm:t>
    </dgm:pt>
    <dgm:pt modelId="{C0713142-B76B-C948-8070-22019F070F74}">
      <dgm:prSet/>
      <dgm:spPr/>
      <dgm:t>
        <a:bodyPr/>
        <a:lstStyle/>
        <a:p>
          <a:endParaRPr lang="en-US"/>
        </a:p>
      </dgm:t>
    </dgm:pt>
    <dgm:pt modelId="{92E549AE-0597-1C46-AB81-289DF4806359}" type="parTrans" cxnId="{8C51CC3B-0D0F-B644-974C-3C496ED3F6E3}">
      <dgm:prSet/>
      <dgm:spPr/>
      <dgm:t>
        <a:bodyPr/>
        <a:lstStyle/>
        <a:p>
          <a:endParaRPr lang="en-US"/>
        </a:p>
      </dgm:t>
    </dgm:pt>
    <dgm:pt modelId="{46767A5C-246F-D94E-A3FE-3832FA6240C8}" type="sibTrans" cxnId="{8C51CC3B-0D0F-B644-974C-3C496ED3F6E3}">
      <dgm:prSet/>
      <dgm:spPr/>
      <dgm:t>
        <a:bodyPr/>
        <a:lstStyle/>
        <a:p>
          <a:endParaRPr lang="en-US"/>
        </a:p>
      </dgm:t>
    </dgm:pt>
    <dgm:pt modelId="{D30467C3-05F1-A04D-B368-EB9D5D20B8AB}">
      <dgm:prSet/>
      <dgm:spPr/>
      <dgm:t>
        <a:bodyPr/>
        <a:lstStyle/>
        <a:p>
          <a:endParaRPr lang="en-US"/>
        </a:p>
      </dgm:t>
    </dgm:pt>
    <dgm:pt modelId="{1539ACA4-BE00-9C4B-A3AF-7AE353E2027A}" type="parTrans" cxnId="{B116BD9E-414B-1E47-A201-323263A0C4E0}">
      <dgm:prSet/>
      <dgm:spPr/>
      <dgm:t>
        <a:bodyPr/>
        <a:lstStyle/>
        <a:p>
          <a:endParaRPr lang="en-US"/>
        </a:p>
      </dgm:t>
    </dgm:pt>
    <dgm:pt modelId="{CD9A576B-B860-1243-9E15-F82890C2E749}" type="sibTrans" cxnId="{B116BD9E-414B-1E47-A201-323263A0C4E0}">
      <dgm:prSet/>
      <dgm:spPr/>
      <dgm:t>
        <a:bodyPr/>
        <a:lstStyle/>
        <a:p>
          <a:endParaRPr lang="en-US"/>
        </a:p>
      </dgm:t>
    </dgm:pt>
    <dgm:pt modelId="{E49BFDBD-B9F1-A245-8E43-45C2C27818B3}" type="pres">
      <dgm:prSet presAssocID="{FAD0E7CA-FF91-264D-ADB1-107B77617AAA}" presName="Name0" presStyleCnt="0">
        <dgm:presLayoutVars>
          <dgm:dir/>
          <dgm:resizeHandles val="exact"/>
        </dgm:presLayoutVars>
      </dgm:prSet>
      <dgm:spPr/>
      <dgm:t>
        <a:bodyPr/>
        <a:lstStyle/>
        <a:p>
          <a:endParaRPr lang="en-US"/>
        </a:p>
      </dgm:t>
    </dgm:pt>
    <dgm:pt modelId="{384DF354-3419-FE4F-8144-A09AAF8377F9}" type="pres">
      <dgm:prSet presAssocID="{B904D9D2-D0C3-0344-85D1-3DCAAF9ABAF0}" presName="compNode" presStyleCnt="0"/>
      <dgm:spPr/>
    </dgm:pt>
    <dgm:pt modelId="{14DC7EFB-688E-B843-80D0-D6BAC48DE167}" type="pres">
      <dgm:prSet presAssocID="{B904D9D2-D0C3-0344-85D1-3DCAAF9ABAF0}" presName="pictRect" presStyleLbl="node1" presStyleIdx="0" presStyleCnt="4" custScaleX="201015" custScaleY="238599" custLinFactNeighborX="-47276" custLinFactNeighborY="9166"/>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2B153D62-B957-E142-B20D-6D68508FF34D}" type="pres">
      <dgm:prSet presAssocID="{B904D9D2-D0C3-0344-85D1-3DCAAF9ABAF0}" presName="textRect" presStyleLbl="revTx" presStyleIdx="0" presStyleCnt="4">
        <dgm:presLayoutVars>
          <dgm:bulletEnabled val="1"/>
        </dgm:presLayoutVars>
      </dgm:prSet>
      <dgm:spPr/>
      <dgm:t>
        <a:bodyPr/>
        <a:lstStyle/>
        <a:p>
          <a:endParaRPr lang="en-US"/>
        </a:p>
      </dgm:t>
    </dgm:pt>
    <dgm:pt modelId="{F5F98DFC-A40D-AD47-9FF8-23B19C2FC6EE}" type="pres">
      <dgm:prSet presAssocID="{9192FA91-33A3-BD49-99BC-93BFF653F831}" presName="sibTrans" presStyleLbl="sibTrans2D1" presStyleIdx="0" presStyleCnt="0"/>
      <dgm:spPr/>
      <dgm:t>
        <a:bodyPr/>
        <a:lstStyle/>
        <a:p>
          <a:endParaRPr lang="en-US"/>
        </a:p>
      </dgm:t>
    </dgm:pt>
    <dgm:pt modelId="{9B771534-933A-194E-BA5E-1CBE06BA37EB}" type="pres">
      <dgm:prSet presAssocID="{411BABB8-9151-3844-8DD3-7A3E8E0929DC}" presName="compNode" presStyleCnt="0"/>
      <dgm:spPr/>
    </dgm:pt>
    <dgm:pt modelId="{9546A1D6-C726-CF40-B906-6A76A70B4B70}" type="pres">
      <dgm:prSet presAssocID="{411BABB8-9151-3844-8DD3-7A3E8E0929DC}" presName="pictRect" presStyleLbl="node1" presStyleIdx="1" presStyleCnt="4" custScaleX="251624" custScaleY="251011" custLinFactNeighborX="28502" custLinFactNeighborY="19333"/>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C124D879-4DEF-184A-BA5C-5E0FC3F29EA2}" type="pres">
      <dgm:prSet presAssocID="{411BABB8-9151-3844-8DD3-7A3E8E0929DC}" presName="textRect" presStyleLbl="revTx" presStyleIdx="1" presStyleCnt="4">
        <dgm:presLayoutVars>
          <dgm:bulletEnabled val="1"/>
        </dgm:presLayoutVars>
      </dgm:prSet>
      <dgm:spPr/>
      <dgm:t>
        <a:bodyPr/>
        <a:lstStyle/>
        <a:p>
          <a:endParaRPr lang="en-US"/>
        </a:p>
      </dgm:t>
    </dgm:pt>
    <dgm:pt modelId="{D793B723-6309-0F48-A562-FD223E5A9D0B}" type="pres">
      <dgm:prSet presAssocID="{C2CA66DC-FE28-6E40-B41B-D169EACEE235}" presName="sibTrans" presStyleLbl="sibTrans2D1" presStyleIdx="0" presStyleCnt="0"/>
      <dgm:spPr/>
      <dgm:t>
        <a:bodyPr/>
        <a:lstStyle/>
        <a:p>
          <a:endParaRPr lang="en-US"/>
        </a:p>
      </dgm:t>
    </dgm:pt>
    <dgm:pt modelId="{2E5A0329-EED3-C84E-9046-82DADF911475}" type="pres">
      <dgm:prSet presAssocID="{C0713142-B76B-C948-8070-22019F070F74}" presName="compNode" presStyleCnt="0"/>
      <dgm:spPr/>
    </dgm:pt>
    <dgm:pt modelId="{21ECC16A-1DD5-F045-A1B5-EBEAA4C5DB2E}" type="pres">
      <dgm:prSet presAssocID="{C0713142-B76B-C948-8070-22019F070F74}" presName="pictRect" presStyleLbl="node1" presStyleIdx="2" presStyleCnt="4" custScaleX="203761" custScaleY="267448" custLinFactNeighborX="-65095" custLinFactNeighborY="-981"/>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8495FBD6-DE65-BB4D-8E9E-CEDA80A645AB}" type="pres">
      <dgm:prSet presAssocID="{C0713142-B76B-C948-8070-22019F070F74}" presName="textRect" presStyleLbl="revTx" presStyleIdx="2" presStyleCnt="4">
        <dgm:presLayoutVars>
          <dgm:bulletEnabled val="1"/>
        </dgm:presLayoutVars>
      </dgm:prSet>
      <dgm:spPr/>
      <dgm:t>
        <a:bodyPr/>
        <a:lstStyle/>
        <a:p>
          <a:endParaRPr lang="en-US"/>
        </a:p>
      </dgm:t>
    </dgm:pt>
    <dgm:pt modelId="{DA1EA1A7-67FC-3B44-A299-063EEF370459}" type="pres">
      <dgm:prSet presAssocID="{46767A5C-246F-D94E-A3FE-3832FA6240C8}" presName="sibTrans" presStyleLbl="sibTrans2D1" presStyleIdx="0" presStyleCnt="0"/>
      <dgm:spPr/>
      <dgm:t>
        <a:bodyPr/>
        <a:lstStyle/>
        <a:p>
          <a:endParaRPr lang="en-US"/>
        </a:p>
      </dgm:t>
    </dgm:pt>
    <dgm:pt modelId="{05CA320D-043B-0141-911B-64A506DF9827}" type="pres">
      <dgm:prSet presAssocID="{D30467C3-05F1-A04D-B368-EB9D5D20B8AB}" presName="compNode" presStyleCnt="0"/>
      <dgm:spPr/>
    </dgm:pt>
    <dgm:pt modelId="{A1436F82-F3E5-6242-8CC6-A42E6DF25BFD}" type="pres">
      <dgm:prSet presAssocID="{D30467C3-05F1-A04D-B368-EB9D5D20B8AB}" presName="pictRect" presStyleLbl="node1" presStyleIdx="3" presStyleCnt="4" custAng="5400000" custScaleX="202364" custScaleY="333664" custLinFactNeighborX="30452" custLinFactNeighborY="-4131"/>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416B2E62-588F-A84E-987B-4DFDD6E47A18}" type="pres">
      <dgm:prSet presAssocID="{D30467C3-05F1-A04D-B368-EB9D5D20B8AB}" presName="textRect" presStyleLbl="revTx" presStyleIdx="3" presStyleCnt="4">
        <dgm:presLayoutVars>
          <dgm:bulletEnabled val="1"/>
        </dgm:presLayoutVars>
      </dgm:prSet>
      <dgm:spPr/>
      <dgm:t>
        <a:bodyPr/>
        <a:lstStyle/>
        <a:p>
          <a:endParaRPr lang="en-US"/>
        </a:p>
      </dgm:t>
    </dgm:pt>
  </dgm:ptLst>
  <dgm:cxnLst>
    <dgm:cxn modelId="{B116BD9E-414B-1E47-A201-323263A0C4E0}" srcId="{FAD0E7CA-FF91-264D-ADB1-107B77617AAA}" destId="{D30467C3-05F1-A04D-B368-EB9D5D20B8AB}" srcOrd="3" destOrd="0" parTransId="{1539ACA4-BE00-9C4B-A3AF-7AE353E2027A}" sibTransId="{CD9A576B-B860-1243-9E15-F82890C2E749}"/>
    <dgm:cxn modelId="{95B9E891-6F05-744B-8A05-1A485EF0C476}" type="presOf" srcId="{C0713142-B76B-C948-8070-22019F070F74}" destId="{8495FBD6-DE65-BB4D-8E9E-CEDA80A645AB}" srcOrd="0" destOrd="0" presId="urn:microsoft.com/office/officeart/2005/8/layout/pList1"/>
    <dgm:cxn modelId="{1D83DBC1-74E4-6849-B46A-5A1EEB4BF654}" type="presOf" srcId="{D30467C3-05F1-A04D-B368-EB9D5D20B8AB}" destId="{416B2E62-588F-A84E-987B-4DFDD6E47A18}" srcOrd="0" destOrd="0" presId="urn:microsoft.com/office/officeart/2005/8/layout/pList1"/>
    <dgm:cxn modelId="{5F7A2330-E1E7-2541-AB0D-B1DA9EEB18EF}" type="presOf" srcId="{9192FA91-33A3-BD49-99BC-93BFF653F831}" destId="{F5F98DFC-A40D-AD47-9FF8-23B19C2FC6EE}" srcOrd="0" destOrd="0" presId="urn:microsoft.com/office/officeart/2005/8/layout/pList1"/>
    <dgm:cxn modelId="{827A08BE-DF88-2341-BC4B-A00F5A668B2B}" type="presOf" srcId="{B904D9D2-D0C3-0344-85D1-3DCAAF9ABAF0}" destId="{2B153D62-B957-E142-B20D-6D68508FF34D}" srcOrd="0" destOrd="0" presId="urn:microsoft.com/office/officeart/2005/8/layout/pList1"/>
    <dgm:cxn modelId="{A20D2323-EB2C-B645-8A53-DDD1AEF41A11}" srcId="{FAD0E7CA-FF91-264D-ADB1-107B77617AAA}" destId="{411BABB8-9151-3844-8DD3-7A3E8E0929DC}" srcOrd="1" destOrd="0" parTransId="{4B6A902F-53C3-2647-93E4-9AF5E01E5FBF}" sibTransId="{C2CA66DC-FE28-6E40-B41B-D169EACEE235}"/>
    <dgm:cxn modelId="{8C51CC3B-0D0F-B644-974C-3C496ED3F6E3}" srcId="{FAD0E7CA-FF91-264D-ADB1-107B77617AAA}" destId="{C0713142-B76B-C948-8070-22019F070F74}" srcOrd="2" destOrd="0" parTransId="{92E549AE-0597-1C46-AB81-289DF4806359}" sibTransId="{46767A5C-246F-D94E-A3FE-3832FA6240C8}"/>
    <dgm:cxn modelId="{21AB75E2-200B-AF45-B0BC-9CB3D2966BCE}" type="presOf" srcId="{FAD0E7CA-FF91-264D-ADB1-107B77617AAA}" destId="{E49BFDBD-B9F1-A245-8E43-45C2C27818B3}" srcOrd="0" destOrd="0" presId="urn:microsoft.com/office/officeart/2005/8/layout/pList1"/>
    <dgm:cxn modelId="{6E09F4C6-F5B6-9748-935C-45D19555DBAE}" type="presOf" srcId="{46767A5C-246F-D94E-A3FE-3832FA6240C8}" destId="{DA1EA1A7-67FC-3B44-A299-063EEF370459}" srcOrd="0" destOrd="0" presId="urn:microsoft.com/office/officeart/2005/8/layout/pList1"/>
    <dgm:cxn modelId="{3B6CF559-DDAC-1740-9C6D-B082F0F4DB19}" type="presOf" srcId="{C2CA66DC-FE28-6E40-B41B-D169EACEE235}" destId="{D793B723-6309-0F48-A562-FD223E5A9D0B}" srcOrd="0" destOrd="0" presId="urn:microsoft.com/office/officeart/2005/8/layout/pList1"/>
    <dgm:cxn modelId="{6B8472A1-283C-864F-8601-E74C2E258A86}" type="presOf" srcId="{411BABB8-9151-3844-8DD3-7A3E8E0929DC}" destId="{C124D879-4DEF-184A-BA5C-5E0FC3F29EA2}" srcOrd="0" destOrd="0" presId="urn:microsoft.com/office/officeart/2005/8/layout/pList1"/>
    <dgm:cxn modelId="{E6B42FDF-4BD2-504D-96EC-092564190FBB}" srcId="{FAD0E7CA-FF91-264D-ADB1-107B77617AAA}" destId="{B904D9D2-D0C3-0344-85D1-3DCAAF9ABAF0}" srcOrd="0" destOrd="0" parTransId="{30DCD08D-3F09-4549-8A58-C0E85E27A8F7}" sibTransId="{9192FA91-33A3-BD49-99BC-93BFF653F831}"/>
    <dgm:cxn modelId="{5715DC53-26E1-EC4F-A6D5-865C51DF9A2C}" type="presParOf" srcId="{E49BFDBD-B9F1-A245-8E43-45C2C27818B3}" destId="{384DF354-3419-FE4F-8144-A09AAF8377F9}" srcOrd="0" destOrd="0" presId="urn:microsoft.com/office/officeart/2005/8/layout/pList1"/>
    <dgm:cxn modelId="{D0D1EA9E-5B71-CE46-913B-523441E5B872}" type="presParOf" srcId="{384DF354-3419-FE4F-8144-A09AAF8377F9}" destId="{14DC7EFB-688E-B843-80D0-D6BAC48DE167}" srcOrd="0" destOrd="0" presId="urn:microsoft.com/office/officeart/2005/8/layout/pList1"/>
    <dgm:cxn modelId="{D26F44DF-9434-6743-BBE8-677869869BB4}" type="presParOf" srcId="{384DF354-3419-FE4F-8144-A09AAF8377F9}" destId="{2B153D62-B957-E142-B20D-6D68508FF34D}" srcOrd="1" destOrd="0" presId="urn:microsoft.com/office/officeart/2005/8/layout/pList1"/>
    <dgm:cxn modelId="{8D7DABFD-8CD3-0046-A5E3-373E97C13409}" type="presParOf" srcId="{E49BFDBD-B9F1-A245-8E43-45C2C27818B3}" destId="{F5F98DFC-A40D-AD47-9FF8-23B19C2FC6EE}" srcOrd="1" destOrd="0" presId="urn:microsoft.com/office/officeart/2005/8/layout/pList1"/>
    <dgm:cxn modelId="{C73E6164-353E-4340-9994-43B91925EC5A}" type="presParOf" srcId="{E49BFDBD-B9F1-A245-8E43-45C2C27818B3}" destId="{9B771534-933A-194E-BA5E-1CBE06BA37EB}" srcOrd="2" destOrd="0" presId="urn:microsoft.com/office/officeart/2005/8/layout/pList1"/>
    <dgm:cxn modelId="{C0E261A8-8449-7D43-89AE-C7B475CBEDD2}" type="presParOf" srcId="{9B771534-933A-194E-BA5E-1CBE06BA37EB}" destId="{9546A1D6-C726-CF40-B906-6A76A70B4B70}" srcOrd="0" destOrd="0" presId="urn:microsoft.com/office/officeart/2005/8/layout/pList1"/>
    <dgm:cxn modelId="{5BCC6EEC-4189-7544-9D89-CD6F7D12F511}" type="presParOf" srcId="{9B771534-933A-194E-BA5E-1CBE06BA37EB}" destId="{C124D879-4DEF-184A-BA5C-5E0FC3F29EA2}" srcOrd="1" destOrd="0" presId="urn:microsoft.com/office/officeart/2005/8/layout/pList1"/>
    <dgm:cxn modelId="{6A6751EF-FA97-E64A-BBF2-5F95B65507E2}" type="presParOf" srcId="{E49BFDBD-B9F1-A245-8E43-45C2C27818B3}" destId="{D793B723-6309-0F48-A562-FD223E5A9D0B}" srcOrd="3" destOrd="0" presId="urn:microsoft.com/office/officeart/2005/8/layout/pList1"/>
    <dgm:cxn modelId="{659AEFE3-B31C-2940-84AC-38D2DFF1D707}" type="presParOf" srcId="{E49BFDBD-B9F1-A245-8E43-45C2C27818B3}" destId="{2E5A0329-EED3-C84E-9046-82DADF911475}" srcOrd="4" destOrd="0" presId="urn:microsoft.com/office/officeart/2005/8/layout/pList1"/>
    <dgm:cxn modelId="{6B6EC835-5823-2A43-A291-63F2A860FFFC}" type="presParOf" srcId="{2E5A0329-EED3-C84E-9046-82DADF911475}" destId="{21ECC16A-1DD5-F045-A1B5-EBEAA4C5DB2E}" srcOrd="0" destOrd="0" presId="urn:microsoft.com/office/officeart/2005/8/layout/pList1"/>
    <dgm:cxn modelId="{7AE90474-F21D-814C-A1A0-22E7703F387F}" type="presParOf" srcId="{2E5A0329-EED3-C84E-9046-82DADF911475}" destId="{8495FBD6-DE65-BB4D-8E9E-CEDA80A645AB}" srcOrd="1" destOrd="0" presId="urn:microsoft.com/office/officeart/2005/8/layout/pList1"/>
    <dgm:cxn modelId="{FACE5A94-0DA1-634A-AE33-AA53B94CF236}" type="presParOf" srcId="{E49BFDBD-B9F1-A245-8E43-45C2C27818B3}" destId="{DA1EA1A7-67FC-3B44-A299-063EEF370459}" srcOrd="5" destOrd="0" presId="urn:microsoft.com/office/officeart/2005/8/layout/pList1"/>
    <dgm:cxn modelId="{0A78617D-7CDB-D74F-9A1A-BC211E2C7489}" type="presParOf" srcId="{E49BFDBD-B9F1-A245-8E43-45C2C27818B3}" destId="{05CA320D-043B-0141-911B-64A506DF9827}" srcOrd="6" destOrd="0" presId="urn:microsoft.com/office/officeart/2005/8/layout/pList1"/>
    <dgm:cxn modelId="{9F65C77E-F5A3-B340-8D0B-962611D29C38}" type="presParOf" srcId="{05CA320D-043B-0141-911B-64A506DF9827}" destId="{A1436F82-F3E5-6242-8CC6-A42E6DF25BFD}" srcOrd="0" destOrd="0" presId="urn:microsoft.com/office/officeart/2005/8/layout/pList1"/>
    <dgm:cxn modelId="{3D6C6862-5360-0F48-B65B-231BB2D7FAE8}" type="presParOf" srcId="{05CA320D-043B-0141-911B-64A506DF9827}" destId="{416B2E62-588F-A84E-987B-4DFDD6E47A1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175A7F-F47C-4341-B10D-D6B52CCD7AA4}" type="doc">
      <dgm:prSet loTypeId="urn:microsoft.com/office/officeart/2008/layout/BendingPictureCaptionList" loCatId="" qsTypeId="urn:microsoft.com/office/officeart/2005/8/quickstyle/simple4" qsCatId="simple" csTypeId="urn:microsoft.com/office/officeart/2005/8/colors/accent1_2" csCatId="accent1" phldr="1"/>
      <dgm:spPr/>
      <dgm:t>
        <a:bodyPr/>
        <a:lstStyle/>
        <a:p>
          <a:endParaRPr lang="en-US"/>
        </a:p>
      </dgm:t>
    </dgm:pt>
    <dgm:pt modelId="{4B0C5472-02EB-E74A-A754-DBC553EAF9CA}">
      <dgm:prSet phldrT="[Text]" custT="1"/>
      <dgm:spPr/>
      <dgm:t>
        <a:bodyPr/>
        <a:lstStyle/>
        <a:p>
          <a:r>
            <a:rPr lang="en-US" sz="2800" b="1" dirty="0" smtClean="0">
              <a:solidFill>
                <a:schemeClr val="tx1"/>
              </a:solidFill>
              <a:latin typeface="Times"/>
              <a:cs typeface="Times"/>
            </a:rPr>
            <a:t>Betty Berg and Jennifer Berg sincerely  wish all the student-athletes and coaches the best of luck!</a:t>
          </a:r>
          <a:endParaRPr lang="en-US" sz="2800" b="1" dirty="0">
            <a:solidFill>
              <a:schemeClr val="tx1"/>
            </a:solidFill>
            <a:latin typeface="Times"/>
            <a:cs typeface="Times"/>
          </a:endParaRPr>
        </a:p>
      </dgm:t>
    </dgm:pt>
    <dgm:pt modelId="{4B9BEF7D-2C40-5449-99CE-78E4BA5FE86C}" type="parTrans" cxnId="{DB2B74E9-FEB7-B549-8794-01D7788534DE}">
      <dgm:prSet/>
      <dgm:spPr/>
      <dgm:t>
        <a:bodyPr/>
        <a:lstStyle/>
        <a:p>
          <a:endParaRPr lang="en-US"/>
        </a:p>
      </dgm:t>
    </dgm:pt>
    <dgm:pt modelId="{E67A620E-2D55-C94E-B097-A1475E385B99}" type="sibTrans" cxnId="{DB2B74E9-FEB7-B549-8794-01D7788534DE}">
      <dgm:prSet/>
      <dgm:spPr/>
      <dgm:t>
        <a:bodyPr/>
        <a:lstStyle/>
        <a:p>
          <a:endParaRPr lang="en-US"/>
        </a:p>
      </dgm:t>
    </dgm:pt>
    <dgm:pt modelId="{9F0EBE05-F7A5-4045-958A-A03EED6BC8B4}">
      <dgm:prSet phldrT="[Text]" custT="1"/>
      <dgm:spPr/>
      <dgm:t>
        <a:bodyPr/>
        <a:lstStyle/>
        <a:p>
          <a:r>
            <a:rPr lang="en-US" sz="2800" b="1" dirty="0" smtClean="0">
              <a:solidFill>
                <a:srgbClr val="000000"/>
              </a:solidFill>
              <a:latin typeface="Times"/>
              <a:cs typeface="Times"/>
            </a:rPr>
            <a:t>Mark Seeger expresses the same wishes and will present the trophies with Jen on Saturday, April 23, 2016!</a:t>
          </a:r>
          <a:endParaRPr lang="en-US" sz="2800" b="1" dirty="0">
            <a:solidFill>
              <a:srgbClr val="000000"/>
            </a:solidFill>
            <a:latin typeface="Times"/>
            <a:cs typeface="Times"/>
          </a:endParaRPr>
        </a:p>
      </dgm:t>
    </dgm:pt>
    <dgm:pt modelId="{ECC4E5EC-8AD1-FC41-9824-C7469730E0A4}" type="parTrans" cxnId="{10C89534-B4ED-4F46-AEA1-243D0E6E3273}">
      <dgm:prSet/>
      <dgm:spPr/>
      <dgm:t>
        <a:bodyPr/>
        <a:lstStyle/>
        <a:p>
          <a:endParaRPr lang="en-US"/>
        </a:p>
      </dgm:t>
    </dgm:pt>
    <dgm:pt modelId="{C54619A2-0B9E-6749-9930-7FAC8423A5F5}" type="sibTrans" cxnId="{10C89534-B4ED-4F46-AEA1-243D0E6E3273}">
      <dgm:prSet/>
      <dgm:spPr/>
      <dgm:t>
        <a:bodyPr/>
        <a:lstStyle/>
        <a:p>
          <a:endParaRPr lang="en-US"/>
        </a:p>
      </dgm:t>
    </dgm:pt>
    <dgm:pt modelId="{51887F62-E264-B648-BC44-E2345E6C208D}" type="pres">
      <dgm:prSet presAssocID="{FB175A7F-F47C-4341-B10D-D6B52CCD7AA4}" presName="Name0" presStyleCnt="0">
        <dgm:presLayoutVars>
          <dgm:dir/>
          <dgm:resizeHandles val="exact"/>
        </dgm:presLayoutVars>
      </dgm:prSet>
      <dgm:spPr/>
      <dgm:t>
        <a:bodyPr/>
        <a:lstStyle/>
        <a:p>
          <a:endParaRPr lang="en-US"/>
        </a:p>
      </dgm:t>
    </dgm:pt>
    <dgm:pt modelId="{79E47906-9E53-3948-BA1D-8597C0DD492E}" type="pres">
      <dgm:prSet presAssocID="{4B0C5472-02EB-E74A-A754-DBC553EAF9CA}" presName="composite" presStyleCnt="0"/>
      <dgm:spPr/>
    </dgm:pt>
    <dgm:pt modelId="{03D876D3-F1A2-2F47-9714-4BD01C2E85D8}" type="pres">
      <dgm:prSet presAssocID="{4B0C5472-02EB-E74A-A754-DBC553EAF9CA}" presName="rect1" presStyleLbl="bgImgPlace1" presStyleIdx="0" presStyleCnt="2" custScaleX="130741" custScaleY="130854" custLinFactNeighborX="-121" custLinFactNeighborY="-26388"/>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47D1E0C5-383A-A94D-BB65-984FD2BC0059}" type="pres">
      <dgm:prSet presAssocID="{4B0C5472-02EB-E74A-A754-DBC553EAF9CA}" presName="wedgeRectCallout1" presStyleLbl="node1" presStyleIdx="0" presStyleCnt="2" custScaleX="146900" custScaleY="284282" custLinFactNeighborX="-6466" custLinFactNeighborY="90000">
        <dgm:presLayoutVars>
          <dgm:bulletEnabled val="1"/>
        </dgm:presLayoutVars>
      </dgm:prSet>
      <dgm:spPr/>
      <dgm:t>
        <a:bodyPr/>
        <a:lstStyle/>
        <a:p>
          <a:endParaRPr lang="en-US"/>
        </a:p>
      </dgm:t>
    </dgm:pt>
    <dgm:pt modelId="{F67626DB-A78A-D44F-BA11-699ADA155348}" type="pres">
      <dgm:prSet presAssocID="{E67A620E-2D55-C94E-B097-A1475E385B99}" presName="sibTrans" presStyleCnt="0"/>
      <dgm:spPr/>
    </dgm:pt>
    <dgm:pt modelId="{3B1D6FC3-D5FD-C140-9EE3-CBADC82228A2}" type="pres">
      <dgm:prSet presAssocID="{9F0EBE05-F7A5-4045-958A-A03EED6BC8B4}" presName="composite" presStyleCnt="0"/>
      <dgm:spPr/>
    </dgm:pt>
    <dgm:pt modelId="{CAC9149F-EB9A-524D-88E2-DFF816E3E226}" type="pres">
      <dgm:prSet presAssocID="{9F0EBE05-F7A5-4045-958A-A03EED6BC8B4}" presName="rect1" presStyleLbl="bgImgPlace1" presStyleIdx="1" presStyleCnt="2" custAng="0" custScaleX="135578" custScaleY="116856" custLinFactNeighborX="12733" custLinFactNeighborY="-38128"/>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19230675-1F16-9846-A16A-B57F2E5179B3}" type="pres">
      <dgm:prSet presAssocID="{9F0EBE05-F7A5-4045-958A-A03EED6BC8B4}" presName="wedgeRectCallout1" presStyleLbl="node1" presStyleIdx="1" presStyleCnt="2" custScaleX="153660" custScaleY="332087" custLinFactNeighborX="4474" custLinFactNeighborY="74249">
        <dgm:presLayoutVars>
          <dgm:bulletEnabled val="1"/>
        </dgm:presLayoutVars>
      </dgm:prSet>
      <dgm:spPr/>
      <dgm:t>
        <a:bodyPr/>
        <a:lstStyle/>
        <a:p>
          <a:endParaRPr lang="en-US"/>
        </a:p>
      </dgm:t>
    </dgm:pt>
  </dgm:ptLst>
  <dgm:cxnLst>
    <dgm:cxn modelId="{6F28A6FC-0750-664B-B370-FDC7D9E6F59C}" type="presOf" srcId="{4B0C5472-02EB-E74A-A754-DBC553EAF9CA}" destId="{47D1E0C5-383A-A94D-BB65-984FD2BC0059}" srcOrd="0" destOrd="0" presId="urn:microsoft.com/office/officeart/2008/layout/BendingPictureCaptionList"/>
    <dgm:cxn modelId="{DB2B74E9-FEB7-B549-8794-01D7788534DE}" srcId="{FB175A7F-F47C-4341-B10D-D6B52CCD7AA4}" destId="{4B0C5472-02EB-E74A-A754-DBC553EAF9CA}" srcOrd="0" destOrd="0" parTransId="{4B9BEF7D-2C40-5449-99CE-78E4BA5FE86C}" sibTransId="{E67A620E-2D55-C94E-B097-A1475E385B99}"/>
    <dgm:cxn modelId="{3F773973-6C47-284B-90CF-B84B78CF2D5B}" type="presOf" srcId="{FB175A7F-F47C-4341-B10D-D6B52CCD7AA4}" destId="{51887F62-E264-B648-BC44-E2345E6C208D}" srcOrd="0" destOrd="0" presId="urn:microsoft.com/office/officeart/2008/layout/BendingPictureCaptionList"/>
    <dgm:cxn modelId="{10C89534-B4ED-4F46-AEA1-243D0E6E3273}" srcId="{FB175A7F-F47C-4341-B10D-D6B52CCD7AA4}" destId="{9F0EBE05-F7A5-4045-958A-A03EED6BC8B4}" srcOrd="1" destOrd="0" parTransId="{ECC4E5EC-8AD1-FC41-9824-C7469730E0A4}" sibTransId="{C54619A2-0B9E-6749-9930-7FAC8423A5F5}"/>
    <dgm:cxn modelId="{513F4117-AD22-4647-B9E7-7284F6F93296}" type="presOf" srcId="{9F0EBE05-F7A5-4045-958A-A03EED6BC8B4}" destId="{19230675-1F16-9846-A16A-B57F2E5179B3}" srcOrd="0" destOrd="0" presId="urn:microsoft.com/office/officeart/2008/layout/BendingPictureCaptionList"/>
    <dgm:cxn modelId="{4BE3A7D2-DD5F-9C4E-BFBD-6064270F4D5F}" type="presParOf" srcId="{51887F62-E264-B648-BC44-E2345E6C208D}" destId="{79E47906-9E53-3948-BA1D-8597C0DD492E}" srcOrd="0" destOrd="0" presId="urn:microsoft.com/office/officeart/2008/layout/BendingPictureCaptionList"/>
    <dgm:cxn modelId="{23A39620-D8DD-EC41-A838-C9A903D8C2BD}" type="presParOf" srcId="{79E47906-9E53-3948-BA1D-8597C0DD492E}" destId="{03D876D3-F1A2-2F47-9714-4BD01C2E85D8}" srcOrd="0" destOrd="0" presId="urn:microsoft.com/office/officeart/2008/layout/BendingPictureCaptionList"/>
    <dgm:cxn modelId="{62572039-1D36-754B-8E2E-E3E7B2FE6D96}" type="presParOf" srcId="{79E47906-9E53-3948-BA1D-8597C0DD492E}" destId="{47D1E0C5-383A-A94D-BB65-984FD2BC0059}" srcOrd="1" destOrd="0" presId="urn:microsoft.com/office/officeart/2008/layout/BendingPictureCaptionList"/>
    <dgm:cxn modelId="{F7A364BF-D9FE-3542-863E-13C413742597}" type="presParOf" srcId="{51887F62-E264-B648-BC44-E2345E6C208D}" destId="{F67626DB-A78A-D44F-BA11-699ADA155348}" srcOrd="1" destOrd="0" presId="urn:microsoft.com/office/officeart/2008/layout/BendingPictureCaptionList"/>
    <dgm:cxn modelId="{01FFDDC6-FD72-2248-9C32-4452984BFDE2}" type="presParOf" srcId="{51887F62-E264-B648-BC44-E2345E6C208D}" destId="{3B1D6FC3-D5FD-C140-9EE3-CBADC82228A2}" srcOrd="2" destOrd="0" presId="urn:microsoft.com/office/officeart/2008/layout/BendingPictureCaptionList"/>
    <dgm:cxn modelId="{FD197263-52F9-AF45-8929-2DC43684A4A0}" type="presParOf" srcId="{3B1D6FC3-D5FD-C140-9EE3-CBADC82228A2}" destId="{CAC9149F-EB9A-524D-88E2-DFF816E3E226}" srcOrd="0" destOrd="0" presId="urn:microsoft.com/office/officeart/2008/layout/BendingPictureCaptionList"/>
    <dgm:cxn modelId="{E4AB94B6-B82A-ED43-96C6-6E38D4690FDF}" type="presParOf" srcId="{3B1D6FC3-D5FD-C140-9EE3-CBADC82228A2}" destId="{19230675-1F16-9846-A16A-B57F2E5179B3}"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C7EFB-688E-B843-80D0-D6BAC48DE167}">
      <dsp:nvSpPr>
        <dsp:cNvPr id="0" name=""/>
        <dsp:cNvSpPr/>
      </dsp:nvSpPr>
      <dsp:spPr>
        <a:xfrm>
          <a:off x="639163" y="141521"/>
          <a:ext cx="2610346" cy="213480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53D62-B957-E142-B20D-6D68508FF34D}">
      <dsp:nvSpPr>
        <dsp:cNvPr id="0" name=""/>
        <dsp:cNvSpPr/>
      </dsp:nvSpPr>
      <dsp:spPr>
        <a:xfrm>
          <a:off x="1908963" y="1574273"/>
          <a:ext cx="1298582" cy="48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endParaRPr lang="en-US" sz="2200" kern="1200" dirty="0"/>
        </a:p>
      </dsp:txBody>
      <dsp:txXfrm>
        <a:off x="1908963" y="1574273"/>
        <a:ext cx="1298582" cy="481774"/>
      </dsp:txXfrm>
    </dsp:sp>
    <dsp:sp modelId="{9546A1D6-C726-CF40-B906-6A76A70B4B70}">
      <dsp:nvSpPr>
        <dsp:cNvPr id="0" name=""/>
        <dsp:cNvSpPr/>
      </dsp:nvSpPr>
      <dsp:spPr>
        <a:xfrm>
          <a:off x="4363462" y="176961"/>
          <a:ext cx="3267545" cy="224585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24D879-4DEF-184A-BA5C-5E0FC3F29EA2}">
      <dsp:nvSpPr>
        <dsp:cNvPr id="0" name=""/>
        <dsp:cNvSpPr/>
      </dsp:nvSpPr>
      <dsp:spPr>
        <a:xfrm>
          <a:off x="4977822" y="1574273"/>
          <a:ext cx="1298582" cy="48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endParaRPr lang="en-US" sz="2200" kern="1200"/>
        </a:p>
      </dsp:txBody>
      <dsp:txXfrm>
        <a:off x="4977822" y="1574273"/>
        <a:ext cx="1298582" cy="481774"/>
      </dsp:txXfrm>
    </dsp:sp>
    <dsp:sp modelId="{21ECC16A-1DD5-F045-A1B5-EBEAA4C5DB2E}">
      <dsp:nvSpPr>
        <dsp:cNvPr id="0" name=""/>
        <dsp:cNvSpPr/>
      </dsp:nvSpPr>
      <dsp:spPr>
        <a:xfrm>
          <a:off x="709780" y="2667145"/>
          <a:ext cx="2646005" cy="2392920"/>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95FBD6-DE65-BB4D-8E9E-CEDA80A645AB}">
      <dsp:nvSpPr>
        <dsp:cNvPr id="0" name=""/>
        <dsp:cNvSpPr/>
      </dsp:nvSpPr>
      <dsp:spPr>
        <a:xfrm>
          <a:off x="2228804" y="4319744"/>
          <a:ext cx="1298582" cy="48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endParaRPr lang="en-US" sz="2200" kern="1200"/>
        </a:p>
      </dsp:txBody>
      <dsp:txXfrm>
        <a:off x="2228804" y="4319744"/>
        <a:ext cx="1298582" cy="481774"/>
      </dsp:txXfrm>
    </dsp:sp>
    <dsp:sp modelId="{A1436F82-F3E5-6242-8CC6-A42E6DF25BFD}">
      <dsp:nvSpPr>
        <dsp:cNvPr id="0" name=""/>
        <dsp:cNvSpPr/>
      </dsp:nvSpPr>
      <dsp:spPr>
        <a:xfrm rot="5400000">
          <a:off x="4726455" y="2342736"/>
          <a:ext cx="2627864" cy="2985370"/>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6B2E62-588F-A84E-987B-4DFDD6E47A18}">
      <dsp:nvSpPr>
        <dsp:cNvPr id="0" name=""/>
        <dsp:cNvSpPr/>
      </dsp:nvSpPr>
      <dsp:spPr>
        <a:xfrm>
          <a:off x="4995651" y="4319744"/>
          <a:ext cx="1298582" cy="48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endParaRPr lang="en-US" sz="2200" kern="1200"/>
        </a:p>
      </dsp:txBody>
      <dsp:txXfrm>
        <a:off x="4995651" y="4319744"/>
        <a:ext cx="1298582" cy="4817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876D3-F1A2-2F47-9714-4BD01C2E85D8}">
      <dsp:nvSpPr>
        <dsp:cNvPr id="0" name=""/>
        <dsp:cNvSpPr/>
      </dsp:nvSpPr>
      <dsp:spPr>
        <a:xfrm>
          <a:off x="0" y="91495"/>
          <a:ext cx="3787876" cy="30329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7D1E0C5-383A-A94D-BB65-984FD2BC0059}">
      <dsp:nvSpPr>
        <dsp:cNvPr id="0" name=""/>
        <dsp:cNvSpPr/>
      </dsp:nvSpPr>
      <dsp:spPr>
        <a:xfrm>
          <a:off x="0" y="3102332"/>
          <a:ext cx="3787876" cy="2306170"/>
        </a:xfrm>
        <a:prstGeom prst="wedgeRectCallout">
          <a:avLst>
            <a:gd name="adj1" fmla="val 20250"/>
            <a:gd name="adj2" fmla="val -607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Times"/>
              <a:cs typeface="Times"/>
            </a:rPr>
            <a:t>Betty Berg and Jennifer Berg sincerely  wish all the student-athletes and coaches the best of luck!</a:t>
          </a:r>
          <a:endParaRPr lang="en-US" sz="2800" b="1" kern="1200" dirty="0">
            <a:solidFill>
              <a:schemeClr val="tx1"/>
            </a:solidFill>
            <a:latin typeface="Times"/>
            <a:cs typeface="Times"/>
          </a:endParaRPr>
        </a:p>
      </dsp:txBody>
      <dsp:txXfrm>
        <a:off x="0" y="3102332"/>
        <a:ext cx="3787876" cy="2306170"/>
      </dsp:txXfrm>
    </dsp:sp>
    <dsp:sp modelId="{CAC9149F-EB9A-524D-88E2-DFF816E3E226}">
      <dsp:nvSpPr>
        <dsp:cNvPr id="0" name=""/>
        <dsp:cNvSpPr/>
      </dsp:nvSpPr>
      <dsp:spPr>
        <a:xfrm>
          <a:off x="4301583" y="0"/>
          <a:ext cx="3928016" cy="270847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9230675-1F16-9846-A16A-B57F2E5179B3}">
      <dsp:nvSpPr>
        <dsp:cNvPr id="0" name=""/>
        <dsp:cNvSpPr/>
      </dsp:nvSpPr>
      <dsp:spPr>
        <a:xfrm>
          <a:off x="4267413" y="2629579"/>
          <a:ext cx="3962186" cy="2693977"/>
        </a:xfrm>
        <a:prstGeom prst="wedgeRectCallout">
          <a:avLst>
            <a:gd name="adj1" fmla="val 20250"/>
            <a:gd name="adj2" fmla="val -607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000000"/>
              </a:solidFill>
              <a:latin typeface="Times"/>
              <a:cs typeface="Times"/>
            </a:rPr>
            <a:t>Mark Seeger expresses the same wishes and will present the trophies with Jen on Saturday, April 23, 2016!</a:t>
          </a:r>
          <a:endParaRPr lang="en-US" sz="2800" b="1" kern="1200" dirty="0">
            <a:solidFill>
              <a:srgbClr val="000000"/>
            </a:solidFill>
            <a:latin typeface="Times"/>
            <a:cs typeface="Times"/>
          </a:endParaRPr>
        </a:p>
      </dsp:txBody>
      <dsp:txXfrm>
        <a:off x="4267413" y="2629579"/>
        <a:ext cx="3962186" cy="269397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F3633A-0537-FA42-BB95-814A37B27A64}"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309632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F3633A-0537-FA42-BB95-814A37B27A64}"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331090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F3633A-0537-FA42-BB95-814A37B27A64}"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34597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F3633A-0537-FA42-BB95-814A37B27A64}"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3601263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F3633A-0537-FA42-BB95-814A37B27A64}"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13441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F3633A-0537-FA42-BB95-814A37B27A64}" type="datetimeFigureOut">
              <a:rPr lang="en-US" smtClean="0"/>
              <a:t>7/17/18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402646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F3633A-0537-FA42-BB95-814A37B27A64}" type="datetimeFigureOut">
              <a:rPr lang="en-US" smtClean="0"/>
              <a:t>7/17/18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333752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F3633A-0537-FA42-BB95-814A37B27A64}" type="datetimeFigureOut">
              <a:rPr lang="en-US" smtClean="0"/>
              <a:t>7/17/18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247509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F3633A-0537-FA42-BB95-814A37B27A64}" type="datetimeFigureOut">
              <a:rPr lang="en-US" smtClean="0"/>
              <a:t>7/17/18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376565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F3633A-0537-FA42-BB95-814A37B27A64}" type="datetimeFigureOut">
              <a:rPr lang="en-US" smtClean="0"/>
              <a:t>7/17/18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128652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F3633A-0537-FA42-BB95-814A37B27A64}" type="datetimeFigureOut">
              <a:rPr lang="en-US" smtClean="0"/>
              <a:t>7/17/18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59092-794A-CC4D-BE4B-D32BD2BC61C3}" type="slidenum">
              <a:rPr lang="en-US" smtClean="0"/>
              <a:t>‹#›</a:t>
            </a:fld>
            <a:endParaRPr lang="en-US"/>
          </a:p>
        </p:txBody>
      </p:sp>
    </p:spTree>
    <p:extLst>
      <p:ext uri="{BB962C8B-B14F-4D97-AF65-F5344CB8AC3E}">
        <p14:creationId xmlns:p14="http://schemas.microsoft.com/office/powerpoint/2010/main" val="26352092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3633A-0537-FA42-BB95-814A37B27A64}" type="datetimeFigureOut">
              <a:rPr lang="en-US" smtClean="0"/>
              <a:t>7/17/18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59092-794A-CC4D-BE4B-D32BD2BC61C3}" type="slidenum">
              <a:rPr lang="en-US" smtClean="0"/>
              <a:t>‹#›</a:t>
            </a:fld>
            <a:endParaRPr lang="en-US"/>
          </a:p>
        </p:txBody>
      </p:sp>
    </p:spTree>
    <p:extLst>
      <p:ext uri="{BB962C8B-B14F-4D97-AF65-F5344CB8AC3E}">
        <p14:creationId xmlns:p14="http://schemas.microsoft.com/office/powerpoint/2010/main" val="2804524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530599"/>
            <a:ext cx="6400800" cy="3070016"/>
          </a:xfrm>
        </p:spPr>
        <p:txBody>
          <a:bodyPr>
            <a:normAutofit fontScale="25000" lnSpcReduction="20000"/>
          </a:bodyPr>
          <a:lstStyle/>
          <a:p>
            <a:r>
              <a:rPr lang="en-US" sz="16000" b="1" i="1" dirty="0" smtClean="0">
                <a:solidFill>
                  <a:srgbClr val="000090"/>
                </a:solidFill>
                <a:latin typeface="Times"/>
                <a:cs typeface="Times"/>
              </a:rPr>
              <a:t>Remembering</a:t>
            </a:r>
            <a:r>
              <a:rPr lang="en-US" sz="16000" b="1" dirty="0" smtClean="0">
                <a:solidFill>
                  <a:srgbClr val="000090"/>
                </a:solidFill>
                <a:latin typeface="Times"/>
                <a:cs typeface="Times"/>
              </a:rPr>
              <a:t>…</a:t>
            </a:r>
          </a:p>
          <a:p>
            <a:endParaRPr lang="en-US" sz="16000" b="1" dirty="0">
              <a:solidFill>
                <a:srgbClr val="3366FF"/>
              </a:solidFill>
              <a:latin typeface="Times"/>
              <a:cs typeface="Times"/>
            </a:endParaRPr>
          </a:p>
          <a:p>
            <a:r>
              <a:rPr lang="en-US" sz="16000" b="1" dirty="0">
                <a:solidFill>
                  <a:srgbClr val="000000"/>
                </a:solidFill>
                <a:latin typeface="Times"/>
                <a:cs typeface="Times"/>
              </a:rPr>
              <a:t> </a:t>
            </a:r>
            <a:r>
              <a:rPr lang="en-US" sz="16000" b="1" dirty="0" smtClean="0">
                <a:solidFill>
                  <a:srgbClr val="000000"/>
                </a:solidFill>
                <a:latin typeface="Times"/>
                <a:cs typeface="Times"/>
              </a:rPr>
              <a:t> Tom </a:t>
            </a:r>
            <a:r>
              <a:rPr lang="en-US" sz="16000" b="1" dirty="0" err="1" smtClean="0">
                <a:solidFill>
                  <a:srgbClr val="000000"/>
                </a:solidFill>
                <a:latin typeface="Times"/>
                <a:cs typeface="Times"/>
              </a:rPr>
              <a:t>Olof</a:t>
            </a:r>
            <a:r>
              <a:rPr lang="en-US" sz="16000" b="1" dirty="0" smtClean="0">
                <a:solidFill>
                  <a:srgbClr val="000000"/>
                </a:solidFill>
                <a:latin typeface="Times"/>
                <a:cs typeface="Times"/>
              </a:rPr>
              <a:t> Berg</a:t>
            </a:r>
          </a:p>
          <a:p>
            <a:r>
              <a:rPr lang="en-US" sz="16000" b="1" dirty="0" smtClean="0">
                <a:solidFill>
                  <a:srgbClr val="000000"/>
                </a:solidFill>
                <a:latin typeface="Times"/>
                <a:cs typeface="Times"/>
              </a:rPr>
              <a:t> </a:t>
            </a:r>
            <a:r>
              <a:rPr lang="en-US" sz="16000" b="1" dirty="0">
                <a:solidFill>
                  <a:srgbClr val="000000"/>
                </a:solidFill>
                <a:latin typeface="Times"/>
                <a:cs typeface="Times"/>
              </a:rPr>
              <a:t>&amp;</a:t>
            </a:r>
          </a:p>
          <a:p>
            <a:r>
              <a:rPr lang="en-US" sz="16000" b="1" dirty="0">
                <a:solidFill>
                  <a:srgbClr val="000000"/>
                </a:solidFill>
                <a:latin typeface="Times"/>
                <a:cs typeface="Times"/>
              </a:rPr>
              <a:t> </a:t>
            </a:r>
            <a:r>
              <a:rPr lang="en-US" sz="16000" b="1" dirty="0" smtClean="0">
                <a:solidFill>
                  <a:srgbClr val="000000"/>
                </a:solidFill>
                <a:latin typeface="Times"/>
                <a:cs typeface="Times"/>
              </a:rPr>
              <a:t> Ruth </a:t>
            </a:r>
            <a:r>
              <a:rPr lang="en-US" sz="16000" b="1" dirty="0" err="1" smtClean="0">
                <a:solidFill>
                  <a:srgbClr val="000000"/>
                </a:solidFill>
                <a:latin typeface="Times"/>
                <a:cs typeface="Times"/>
              </a:rPr>
              <a:t>Taubert</a:t>
            </a:r>
            <a:r>
              <a:rPr lang="en-US" sz="16000" b="1" dirty="0" smtClean="0">
                <a:solidFill>
                  <a:srgbClr val="000000"/>
                </a:solidFill>
                <a:latin typeface="Times"/>
                <a:cs typeface="Times"/>
              </a:rPr>
              <a:t> </a:t>
            </a:r>
            <a:r>
              <a:rPr lang="en-US" sz="16000" b="1" dirty="0">
                <a:solidFill>
                  <a:srgbClr val="000000"/>
                </a:solidFill>
                <a:latin typeface="Times"/>
                <a:cs typeface="Times"/>
              </a:rPr>
              <a:t>Seeger</a:t>
            </a:r>
          </a:p>
          <a:p>
            <a:endParaRPr lang="en-US" sz="16000" dirty="0"/>
          </a:p>
        </p:txBody>
      </p:sp>
      <p:pic>
        <p:nvPicPr>
          <p:cNvPr id="5" name="Picture 4" descr="BergSeeger-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44"/>
            <a:ext cx="9144000" cy="3530600"/>
          </a:xfrm>
          <a:prstGeom prst="rect">
            <a:avLst/>
          </a:prstGeom>
        </p:spPr>
      </p:pic>
    </p:spTree>
    <p:extLst>
      <p:ext uri="{BB962C8B-B14F-4D97-AF65-F5344CB8AC3E}">
        <p14:creationId xmlns:p14="http://schemas.microsoft.com/office/powerpoint/2010/main" val="750092668"/>
      </p:ext>
    </p:extLst>
  </p:cSld>
  <p:clrMapOvr>
    <a:masterClrMapping/>
  </p:clrMapOvr>
  <mc:AlternateContent xmlns:mc="http://schemas.openxmlformats.org/markup-compatibility/2006" xmlns:p14="http://schemas.microsoft.com/office/powerpoint/2010/main">
    <mc:Choice Requires="p14">
      <p:transition spd="slow" p14:dur="2000" advTm="10422"/>
    </mc:Choice>
    <mc:Fallback xmlns="">
      <p:transition xmlns:p14="http://schemas.microsoft.com/office/powerpoint/2010/main" spd="slow" advTm="1042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13238"/>
          </a:xfrm>
        </p:spPr>
        <p:txBody>
          <a:bodyPr>
            <a:normAutofit fontScale="90000"/>
          </a:bodyPr>
          <a:lstStyle/>
          <a:p>
            <a:r>
              <a:rPr lang="en-US" sz="3600" b="1" dirty="0" smtClean="0">
                <a:latin typeface="Times"/>
                <a:cs typeface="Times"/>
              </a:rPr>
              <a:t/>
            </a:r>
            <a:br>
              <a:rPr lang="en-US" sz="3600" b="1" dirty="0" smtClean="0">
                <a:latin typeface="Times"/>
                <a:cs typeface="Times"/>
              </a:rPr>
            </a:br>
            <a:r>
              <a:rPr lang="en-US" sz="3100" b="1" dirty="0" smtClean="0">
                <a:latin typeface="Times"/>
                <a:cs typeface="Times"/>
              </a:rPr>
              <a:t>Thomas O. Berg</a:t>
            </a:r>
            <a:br>
              <a:rPr lang="en-US" sz="3100" b="1" dirty="0" smtClean="0">
                <a:latin typeface="Times"/>
                <a:cs typeface="Times"/>
              </a:rPr>
            </a:br>
            <a:r>
              <a:rPr lang="en-US" sz="2700" b="1" dirty="0" smtClean="0">
                <a:latin typeface="Times"/>
                <a:cs typeface="Times"/>
              </a:rPr>
              <a:t>(</a:t>
            </a:r>
            <a:r>
              <a:rPr lang="en-US" sz="2700" b="1" dirty="0">
                <a:latin typeface="Times"/>
                <a:cs typeface="Times"/>
              </a:rPr>
              <a:t>February 22, 1922 - September 28, 2009</a:t>
            </a:r>
            <a:r>
              <a:rPr lang="en-US" sz="2700" b="1" dirty="0" smtClean="0">
                <a:latin typeface="Times"/>
                <a:cs typeface="Times"/>
              </a:rPr>
              <a:t>)</a:t>
            </a:r>
            <a:br>
              <a:rPr lang="en-US" sz="2700" b="1" dirty="0" smtClean="0">
                <a:latin typeface="Times"/>
                <a:cs typeface="Times"/>
              </a:rPr>
            </a:br>
            <a:r>
              <a:rPr lang="en-US" sz="2800" dirty="0" smtClean="0">
                <a:latin typeface="Times"/>
                <a:cs typeface="Times"/>
              </a:rPr>
              <a:t/>
            </a:r>
            <a:br>
              <a:rPr lang="en-US" sz="2800" dirty="0" smtClean="0">
                <a:latin typeface="Times"/>
                <a:cs typeface="Times"/>
              </a:rPr>
            </a:br>
            <a:r>
              <a:rPr lang="en-US" sz="2800" dirty="0" smtClean="0">
                <a:latin typeface="Times"/>
                <a:cs typeface="Times"/>
              </a:rPr>
              <a:t/>
            </a:r>
            <a:br>
              <a:rPr lang="en-US" sz="2800" dirty="0" smtClean="0">
                <a:latin typeface="Times"/>
                <a:cs typeface="Times"/>
              </a:rPr>
            </a:br>
            <a:endParaRPr lang="en-US" sz="2800" dirty="0">
              <a:latin typeface="Times"/>
              <a:cs typeface="Times"/>
            </a:endParaRPr>
          </a:p>
        </p:txBody>
      </p:sp>
      <p:pic>
        <p:nvPicPr>
          <p:cNvPr id="8" name="Content Placeholder 7" descr="Tom_Berg_GU1960s.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003" t="4646" r="4194" b="21646"/>
          <a:stretch/>
        </p:blipFill>
        <p:spPr>
          <a:xfrm>
            <a:off x="1993900" y="2044700"/>
            <a:ext cx="4978400" cy="4508500"/>
          </a:xfrm>
        </p:spPr>
      </p:pic>
      <p:pic>
        <p:nvPicPr>
          <p:cNvPr id="10" name="Picture 9" descr="TOBerg_sog2.jpg"/>
          <p:cNvPicPr>
            <a:picLocks noChangeAspect="1"/>
          </p:cNvPicPr>
          <p:nvPr/>
        </p:nvPicPr>
        <p:blipFill rotWithShape="1">
          <a:blip r:embed="rId3">
            <a:extLst>
              <a:ext uri="{28A0092B-C50C-407E-A947-70E740481C1C}">
                <a14:useLocalDpi xmlns:a14="http://schemas.microsoft.com/office/drawing/2010/main" val="0"/>
              </a:ext>
            </a:extLst>
          </a:blip>
          <a:srcRect l="8163" b="-9844"/>
          <a:stretch/>
        </p:blipFill>
        <p:spPr>
          <a:xfrm>
            <a:off x="1993900" y="1141646"/>
            <a:ext cx="4978400" cy="991954"/>
          </a:xfrm>
          <a:prstGeom prst="rect">
            <a:avLst/>
          </a:prstGeom>
        </p:spPr>
      </p:pic>
    </p:spTree>
    <p:extLst>
      <p:ext uri="{BB962C8B-B14F-4D97-AF65-F5344CB8AC3E}">
        <p14:creationId xmlns:p14="http://schemas.microsoft.com/office/powerpoint/2010/main" val="4218193681"/>
      </p:ext>
    </p:extLst>
  </p:cSld>
  <p:clrMapOvr>
    <a:masterClrMapping/>
  </p:clrMapOvr>
  <mc:AlternateContent xmlns:mc="http://schemas.openxmlformats.org/markup-compatibility/2006" xmlns:p14="http://schemas.microsoft.com/office/powerpoint/2010/main">
    <mc:Choice Requires="p14">
      <p:transition spd="slow" p14:dur="2000" advTm="10472"/>
    </mc:Choice>
    <mc:Fallback xmlns="">
      <p:transition xmlns:p14="http://schemas.microsoft.com/office/powerpoint/2010/main" spd="slow" advTm="1047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818" y="83412"/>
            <a:ext cx="8229600" cy="1143000"/>
          </a:xfrm>
        </p:spPr>
        <p:txBody>
          <a:bodyPr>
            <a:noAutofit/>
          </a:bodyPr>
          <a:lstStyle/>
          <a:p>
            <a:r>
              <a:rPr lang="en-US" sz="2000" b="1" dirty="0" smtClean="0">
                <a:solidFill>
                  <a:srgbClr val="000000"/>
                </a:solidFill>
                <a:latin typeface="Times"/>
                <a:cs typeface="Times"/>
              </a:rPr>
              <a:t>Tom </a:t>
            </a:r>
            <a:r>
              <a:rPr lang="en-US" sz="2000" b="1" dirty="0">
                <a:solidFill>
                  <a:srgbClr val="000000"/>
                </a:solidFill>
                <a:latin typeface="Times"/>
                <a:cs typeface="Times"/>
              </a:rPr>
              <a:t>(WSD) </a:t>
            </a:r>
            <a:r>
              <a:rPr lang="en-US" sz="2000" b="1" dirty="0" smtClean="0">
                <a:solidFill>
                  <a:srgbClr val="000000"/>
                </a:solidFill>
                <a:latin typeface="Times"/>
                <a:cs typeface="Times"/>
              </a:rPr>
              <a:t>and Betty Berg </a:t>
            </a:r>
            <a:r>
              <a:rPr lang="en-US" sz="2000" b="1" dirty="0">
                <a:solidFill>
                  <a:srgbClr val="000000"/>
                </a:solidFill>
                <a:latin typeface="Times"/>
                <a:cs typeface="Times"/>
              </a:rPr>
              <a:t>(Idaho School for the </a:t>
            </a:r>
            <a:r>
              <a:rPr lang="en-US" sz="2000" b="1" dirty="0" smtClean="0">
                <a:solidFill>
                  <a:srgbClr val="000000"/>
                </a:solidFill>
                <a:latin typeface="Times"/>
                <a:cs typeface="Times"/>
              </a:rPr>
              <a:t>Deaf and Blind) had been married for 64 years and reared three productive </a:t>
            </a:r>
            <a:r>
              <a:rPr lang="en-US" sz="2000" b="1" dirty="0">
                <a:solidFill>
                  <a:srgbClr val="000000"/>
                </a:solidFill>
                <a:latin typeface="Times"/>
                <a:cs typeface="Times"/>
              </a:rPr>
              <a:t>children, namely, Frederick, David and Jennifer </a:t>
            </a:r>
            <a:r>
              <a:rPr lang="en-US" sz="2000" b="1" dirty="0" smtClean="0">
                <a:solidFill>
                  <a:srgbClr val="000000"/>
                </a:solidFill>
                <a:latin typeface="Times"/>
                <a:cs typeface="Times"/>
              </a:rPr>
              <a:t>in Idaho and Maryland.</a:t>
            </a:r>
            <a:endParaRPr lang="en-US" sz="2000" b="1" dirty="0">
              <a:solidFill>
                <a:srgbClr val="000000"/>
              </a:solidFill>
              <a:latin typeface="Times"/>
              <a:cs typeface="Times"/>
            </a:endParaRPr>
          </a:p>
        </p:txBody>
      </p:sp>
      <p:pic>
        <p:nvPicPr>
          <p:cNvPr id="4" name="Content Placeholder 3" descr="Tom_Betty_1969?.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018" t="11106" r="5801" b="11106"/>
          <a:stretch/>
        </p:blipFill>
        <p:spPr>
          <a:xfrm>
            <a:off x="966818" y="1226412"/>
            <a:ext cx="7467600" cy="4899751"/>
          </a:xfrm>
        </p:spPr>
      </p:pic>
    </p:spTree>
    <p:extLst>
      <p:ext uri="{BB962C8B-B14F-4D97-AF65-F5344CB8AC3E}">
        <p14:creationId xmlns:p14="http://schemas.microsoft.com/office/powerpoint/2010/main" val="1674168724"/>
      </p:ext>
    </p:extLst>
  </p:cSld>
  <p:clrMapOvr>
    <a:masterClrMapping/>
  </p:clrMapOvr>
  <mc:AlternateContent xmlns:mc="http://schemas.openxmlformats.org/markup-compatibility/2006" xmlns:p14="http://schemas.microsoft.com/office/powerpoint/2010/main">
    <mc:Choice Requires="p14">
      <p:transition spd="slow" p14:dur="2000" advTm="13585"/>
    </mc:Choice>
    <mc:Fallback xmlns="">
      <p:transition xmlns:p14="http://schemas.microsoft.com/office/powerpoint/2010/main" spd="slow" advTm="1358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1452033"/>
          </a:xfrm>
        </p:spPr>
        <p:txBody>
          <a:bodyPr>
            <a:noAutofit/>
          </a:bodyPr>
          <a:lstStyle/>
          <a:p>
            <a:r>
              <a:rPr lang="en-US" sz="2000" b="1" dirty="0" smtClean="0">
                <a:solidFill>
                  <a:srgbClr val="000000"/>
                </a:solidFill>
                <a:latin typeface="Times"/>
                <a:cs typeface="Times"/>
              </a:rPr>
              <a:t>Before they moved to Texas in 1949, Julius (Texas School for the Deaf) and Ruth (Minnesota State Academy for the Deaf) married at Gallaudet University right after graduation! The marriage lasted 62 years and produced a wonderful son named Mark.</a:t>
            </a:r>
            <a:endParaRPr lang="en-US" sz="2000" b="1" dirty="0">
              <a:solidFill>
                <a:srgbClr val="000000"/>
              </a:solidFill>
              <a:latin typeface="Times"/>
              <a:cs typeface="Times"/>
            </a:endParaRPr>
          </a:p>
        </p:txBody>
      </p:sp>
      <p:pic>
        <p:nvPicPr>
          <p:cNvPr id="8" name="Content Placeholder 7" descr="Ruth_&amp;_Julius_Seeger,c._1953.jpg"/>
          <p:cNvPicPr>
            <a:picLocks noGrp="1" noChangeAspect="1"/>
          </p:cNvPicPr>
          <p:nvPr>
            <p:ph idx="1"/>
          </p:nvPr>
        </p:nvPicPr>
        <p:blipFill rotWithShape="1">
          <a:blip r:embed="rId2">
            <a:extLst>
              <a:ext uri="{28A0092B-C50C-407E-A947-70E740481C1C}">
                <a14:useLocalDpi xmlns:a14="http://schemas.microsoft.com/office/drawing/2010/main" val="0"/>
              </a:ext>
            </a:extLst>
          </a:blip>
          <a:srcRect t="2133" b="44997"/>
          <a:stretch/>
        </p:blipFill>
        <p:spPr>
          <a:xfrm>
            <a:off x="643467" y="1727199"/>
            <a:ext cx="8229600" cy="4487333"/>
          </a:xfrm>
        </p:spPr>
      </p:pic>
    </p:spTree>
    <p:extLst>
      <p:ext uri="{BB962C8B-B14F-4D97-AF65-F5344CB8AC3E}">
        <p14:creationId xmlns:p14="http://schemas.microsoft.com/office/powerpoint/2010/main" val="1025796887"/>
      </p:ext>
    </p:extLst>
  </p:cSld>
  <p:clrMapOvr>
    <a:masterClrMapping/>
  </p:clrMapOvr>
  <mc:AlternateContent xmlns:mc="http://schemas.openxmlformats.org/markup-compatibility/2006" xmlns:p14="http://schemas.microsoft.com/office/powerpoint/2010/main">
    <mc:Choice Requires="p14">
      <p:transition spd="slow" p14:dur="2000" advTm="14646"/>
    </mc:Choice>
    <mc:Fallback xmlns="">
      <p:transition xmlns:p14="http://schemas.microsoft.com/office/powerpoint/2010/main" spd="slow" advTm="1464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038"/>
            <a:ext cx="8229600" cy="767846"/>
          </a:xfrm>
        </p:spPr>
        <p:txBody>
          <a:bodyPr>
            <a:noAutofit/>
          </a:bodyPr>
          <a:lstStyle/>
          <a:p>
            <a:r>
              <a:rPr lang="en-US" sz="2400" b="1" i="1" dirty="0" smtClean="0">
                <a:solidFill>
                  <a:srgbClr val="000000"/>
                </a:solidFill>
                <a:latin typeface="Times"/>
                <a:cs typeface="Times"/>
              </a:rPr>
              <a:t>They may be gone,</a:t>
            </a:r>
            <a:r>
              <a:rPr lang="en-US" sz="2400" b="1" i="1" dirty="0">
                <a:solidFill>
                  <a:srgbClr val="000000"/>
                </a:solidFill>
                <a:latin typeface="Times"/>
                <a:cs typeface="Times"/>
              </a:rPr>
              <a:t> </a:t>
            </a:r>
            <a:r>
              <a:rPr lang="en-US" sz="2400" b="1" i="1" dirty="0" smtClean="0">
                <a:solidFill>
                  <a:srgbClr val="000000"/>
                </a:solidFill>
                <a:latin typeface="Times"/>
                <a:cs typeface="Times"/>
              </a:rPr>
              <a:t>but their spirit will always be with us!</a:t>
            </a:r>
            <a:endParaRPr lang="en-US" sz="2400" b="1" i="1" dirty="0">
              <a:solidFill>
                <a:srgbClr val="000000"/>
              </a:solidFill>
              <a:latin typeface="Times"/>
              <a:cs typeface="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8218647"/>
              </p:ext>
            </p:extLst>
          </p:nvPr>
        </p:nvGraphicFramePr>
        <p:xfrm>
          <a:off x="279400" y="888484"/>
          <a:ext cx="8513968" cy="5369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312331"/>
      </p:ext>
    </p:extLst>
  </p:cSld>
  <p:clrMapOvr>
    <a:masterClrMapping/>
  </p:clrMapOvr>
  <mc:AlternateContent xmlns:mc="http://schemas.openxmlformats.org/markup-compatibility/2006" xmlns:p14="http://schemas.microsoft.com/office/powerpoint/2010/main">
    <mc:Choice Requires="p14">
      <p:transition spd="slow" p14:dur="2000" advTm="17102"/>
    </mc:Choice>
    <mc:Fallback xmlns="">
      <p:transition xmlns:p14="http://schemas.microsoft.com/office/powerpoint/2010/main" spd="slow" advTm="1710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400" b="1" dirty="0" smtClean="0">
                <a:solidFill>
                  <a:srgbClr val="000000"/>
                </a:solidFill>
                <a:latin typeface="Times"/>
                <a:cs typeface="Times"/>
              </a:rPr>
              <a:t>Special announcement! </a:t>
            </a:r>
            <a:r>
              <a:rPr lang="en-US" sz="2400" b="1" dirty="0">
                <a:solidFill>
                  <a:srgbClr val="000000"/>
                </a:solidFill>
                <a:latin typeface="Times"/>
                <a:cs typeface="Times"/>
              </a:rPr>
              <a:t>T</a:t>
            </a:r>
            <a:r>
              <a:rPr lang="en-US" sz="2400" b="1" dirty="0" smtClean="0">
                <a:solidFill>
                  <a:srgbClr val="000000"/>
                </a:solidFill>
                <a:latin typeface="Times"/>
                <a:cs typeface="Times"/>
              </a:rPr>
              <a:t>he Berg and Seeger families plan to</a:t>
            </a:r>
            <a:r>
              <a:rPr lang="en-US" sz="2400" b="1" dirty="0">
                <a:solidFill>
                  <a:srgbClr val="000000"/>
                </a:solidFill>
                <a:latin typeface="Times"/>
                <a:cs typeface="Times"/>
              </a:rPr>
              <a:t> attend </a:t>
            </a:r>
            <a:r>
              <a:rPr lang="en-US" sz="2400" b="1" dirty="0" smtClean="0">
                <a:solidFill>
                  <a:srgbClr val="000000"/>
                </a:solidFill>
                <a:latin typeface="Times"/>
                <a:cs typeface="Times"/>
              </a:rPr>
              <a:t>the 9</a:t>
            </a:r>
            <a:r>
              <a:rPr lang="en-US" sz="2400" b="1" baseline="30000" dirty="0" smtClean="0">
                <a:solidFill>
                  <a:srgbClr val="000000"/>
                </a:solidFill>
                <a:latin typeface="Times"/>
                <a:cs typeface="Times"/>
              </a:rPr>
              <a:t>th</a:t>
            </a:r>
            <a:r>
              <a:rPr lang="en-US" sz="2400" b="1" dirty="0">
                <a:solidFill>
                  <a:srgbClr val="000000"/>
                </a:solidFill>
                <a:latin typeface="Times"/>
                <a:cs typeface="Times"/>
              </a:rPr>
              <a:t> </a:t>
            </a:r>
            <a:r>
              <a:rPr lang="en-US" sz="2400" b="1" dirty="0" smtClean="0">
                <a:solidFill>
                  <a:srgbClr val="000000"/>
                </a:solidFill>
                <a:latin typeface="Times"/>
                <a:cs typeface="Times"/>
              </a:rPr>
              <a:t>national Classic to honor the winning student-athletes and their teams from across America!  And also…</a:t>
            </a:r>
            <a:endParaRPr lang="en-US" sz="2400" b="1" dirty="0">
              <a:solidFill>
                <a:srgbClr val="000000"/>
              </a:solidFill>
              <a:latin typeface="Times"/>
              <a:cs typeface="Time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1690555"/>
              </p:ext>
            </p:extLst>
          </p:nvPr>
        </p:nvGraphicFramePr>
        <p:xfrm>
          <a:off x="521511" y="1343001"/>
          <a:ext cx="8229600" cy="5408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5302190"/>
      </p:ext>
    </p:extLst>
  </p:cSld>
  <p:clrMapOvr>
    <a:masterClrMapping/>
  </p:clrMapOvr>
  <mc:AlternateContent xmlns:mc="http://schemas.openxmlformats.org/markup-compatibility/2006" xmlns:p14="http://schemas.microsoft.com/office/powerpoint/2010/main">
    <mc:Choice Requires="p14">
      <p:transition spd="slow" p14:dur="2000" advTm="14874"/>
    </mc:Choice>
    <mc:Fallback xmlns="">
      <p:transition xmlns:p14="http://schemas.microsoft.com/office/powerpoint/2010/main" spd="slow" advTm="1487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523"/>
            <a:ext cx="8229600" cy="2312193"/>
          </a:xfrm>
        </p:spPr>
        <p:txBody>
          <a:bodyPr>
            <a:noAutofit/>
          </a:bodyPr>
          <a:lstStyle/>
          <a:p>
            <a:r>
              <a:rPr lang="en-US" sz="2800" b="1" dirty="0" smtClean="0">
                <a:solidFill>
                  <a:srgbClr val="000000"/>
                </a:solidFill>
                <a:latin typeface="Times"/>
                <a:cs typeface="Times"/>
              </a:rPr>
              <a:t>This presentation was developed by</a:t>
            </a:r>
            <a:br>
              <a:rPr lang="en-US" sz="2800" b="1" dirty="0" smtClean="0">
                <a:solidFill>
                  <a:srgbClr val="000000"/>
                </a:solidFill>
                <a:latin typeface="Times"/>
                <a:cs typeface="Times"/>
              </a:rPr>
            </a:br>
            <a:r>
              <a:rPr lang="en-US" sz="2800" b="1" dirty="0" smtClean="0">
                <a:solidFill>
                  <a:srgbClr val="000000"/>
                </a:solidFill>
                <a:latin typeface="Times"/>
                <a:cs typeface="Times"/>
              </a:rPr>
              <a:t> Dr. Steve C. Baldwin </a:t>
            </a:r>
            <a:br>
              <a:rPr lang="en-US" sz="2800" b="1" dirty="0" smtClean="0">
                <a:solidFill>
                  <a:srgbClr val="000000"/>
                </a:solidFill>
                <a:latin typeface="Times"/>
                <a:cs typeface="Times"/>
              </a:rPr>
            </a:br>
            <a:r>
              <a:rPr lang="en-US" sz="2800" b="1" dirty="0" smtClean="0">
                <a:solidFill>
                  <a:srgbClr val="000000"/>
                </a:solidFill>
                <a:latin typeface="Times"/>
                <a:cs typeface="Times"/>
              </a:rPr>
              <a:t>for the TSD Athletics Department</a:t>
            </a:r>
            <a:br>
              <a:rPr lang="en-US" sz="2800" b="1" dirty="0" smtClean="0">
                <a:solidFill>
                  <a:srgbClr val="000000"/>
                </a:solidFill>
                <a:latin typeface="Times"/>
                <a:cs typeface="Times"/>
              </a:rPr>
            </a:br>
            <a:r>
              <a:rPr lang="en-US" sz="2800" b="1" dirty="0" smtClean="0">
                <a:solidFill>
                  <a:srgbClr val="000000"/>
                </a:solidFill>
                <a:latin typeface="Times"/>
                <a:cs typeface="Times"/>
              </a:rPr>
              <a:t> (Thanks to all who contributed the photos!)</a:t>
            </a:r>
            <a:endParaRPr lang="en-US" sz="2800" b="1" dirty="0">
              <a:solidFill>
                <a:srgbClr val="000000"/>
              </a:solidFill>
              <a:latin typeface="Times"/>
              <a:cs typeface="Times"/>
            </a:endParaRPr>
          </a:p>
        </p:txBody>
      </p:sp>
      <p:pic>
        <p:nvPicPr>
          <p:cNvPr id="9" name="Content Placeholder 8" descr="BergSeeger-Logo.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 b="1"/>
          <a:stretch/>
        </p:blipFill>
        <p:spPr>
          <a:xfrm>
            <a:off x="635000" y="2755900"/>
            <a:ext cx="8215584" cy="3555999"/>
          </a:xfrm>
        </p:spPr>
      </p:pic>
    </p:spTree>
    <p:extLst>
      <p:ext uri="{BB962C8B-B14F-4D97-AF65-F5344CB8AC3E}">
        <p14:creationId xmlns:p14="http://schemas.microsoft.com/office/powerpoint/2010/main" val="3135393698"/>
      </p:ext>
    </p:extLst>
  </p:cSld>
  <p:clrMapOvr>
    <a:masterClrMapping/>
  </p:clrMapOvr>
  <mc:AlternateContent xmlns:mc="http://schemas.openxmlformats.org/markup-compatibility/2006" xmlns:p14="http://schemas.microsoft.com/office/powerpoint/2010/main">
    <mc:Choice Requires="p14">
      <p:transition spd="slow" p14:dur="2000" advTm="8082"/>
    </mc:Choice>
    <mc:Fallback xmlns="">
      <p:transition xmlns:p14="http://schemas.microsoft.com/office/powerpoint/2010/main" spd="slow" advTm="808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457200" y="201364"/>
            <a:ext cx="8229600" cy="730987"/>
          </a:xfrm>
        </p:spPr>
        <p:txBody>
          <a:bodyPr>
            <a:noAutofit/>
          </a:bodyPr>
          <a:lstStyle/>
          <a:p>
            <a:r>
              <a:rPr lang="en-US" sz="3600" b="1" dirty="0" smtClean="0">
                <a:latin typeface="Times"/>
                <a:cs typeface="Times"/>
              </a:rPr>
              <a:t/>
            </a:r>
            <a:br>
              <a:rPr lang="en-US" sz="3600" b="1" dirty="0" smtClean="0">
                <a:latin typeface="Times"/>
                <a:cs typeface="Times"/>
              </a:rPr>
            </a:br>
            <a:r>
              <a:rPr lang="en-US" sz="3600" b="1" dirty="0" smtClean="0">
                <a:latin typeface="Times"/>
                <a:cs typeface="Times"/>
              </a:rPr>
              <a:t>Fond memories of</a:t>
            </a:r>
            <a:r>
              <a:rPr lang="en-US" sz="3600" b="1" dirty="0">
                <a:latin typeface="Times"/>
                <a:cs typeface="Times"/>
              </a:rPr>
              <a:t> </a:t>
            </a:r>
            <a:r>
              <a:rPr lang="en-US" sz="3600" b="1" dirty="0" smtClean="0">
                <a:latin typeface="Times"/>
                <a:cs typeface="Times"/>
              </a:rPr>
              <a:t>Coach Seeger </a:t>
            </a:r>
            <a:r>
              <a:rPr lang="en-US" sz="3600" b="1" dirty="0">
                <a:solidFill>
                  <a:srgbClr val="3366FF"/>
                </a:solidFill>
                <a:latin typeface="Times"/>
                <a:cs typeface="Times"/>
              </a:rPr>
              <a:t/>
            </a:r>
            <a:br>
              <a:rPr lang="en-US" sz="3600" b="1" dirty="0">
                <a:solidFill>
                  <a:srgbClr val="3366FF"/>
                </a:solidFill>
                <a:latin typeface="Times"/>
                <a:cs typeface="Times"/>
              </a:rPr>
            </a:br>
            <a:endParaRPr lang="en-US" sz="3600" dirty="0">
              <a:solidFill>
                <a:srgbClr val="3366FF"/>
              </a:solidFill>
              <a:latin typeface="Times"/>
              <a:cs typeface="Times"/>
            </a:endParaRPr>
          </a:p>
        </p:txBody>
      </p:sp>
      <p:pic>
        <p:nvPicPr>
          <p:cNvPr id="4" name="Content Placeholder 3" descr="WOC_trackfield1969.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1092200"/>
            <a:ext cx="8229600" cy="4932364"/>
          </a:xfrm>
        </p:spPr>
      </p:pic>
    </p:spTree>
    <p:extLst>
      <p:ext uri="{BB962C8B-B14F-4D97-AF65-F5344CB8AC3E}">
        <p14:creationId xmlns:p14="http://schemas.microsoft.com/office/powerpoint/2010/main" val="2934256413"/>
      </p:ext>
    </p:extLst>
  </p:cSld>
  <p:clrMapOvr>
    <a:masterClrMapping/>
  </p:clrMapOvr>
  <mc:AlternateContent xmlns:mc="http://schemas.openxmlformats.org/markup-compatibility/2006" xmlns:p14="http://schemas.microsoft.com/office/powerpoint/2010/main">
    <mc:Choice Requires="p14">
      <p:transition spd="slow" p14:dur="2000" advTm="9879"/>
    </mc:Choice>
    <mc:Fallback xmlns="">
      <p:transition xmlns:p14="http://schemas.microsoft.com/office/powerpoint/2010/main" spd="slow" advTm="987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000000"/>
                </a:solidFill>
              </a:rPr>
              <a:t> Just six out of hundreds </a:t>
            </a:r>
            <a:br>
              <a:rPr lang="en-US" sz="3600" b="1" dirty="0" smtClean="0">
                <a:solidFill>
                  <a:srgbClr val="000000"/>
                </a:solidFill>
              </a:rPr>
            </a:br>
            <a:r>
              <a:rPr lang="en-US" sz="3600" b="1" dirty="0" smtClean="0">
                <a:solidFill>
                  <a:srgbClr val="000000"/>
                </a:solidFill>
              </a:rPr>
              <a:t>of “Ruth’s Girls”</a:t>
            </a:r>
            <a:endParaRPr lang="en-US" sz="3600" b="1" dirty="0">
              <a:solidFill>
                <a:srgbClr val="000000"/>
              </a:solidFill>
            </a:endParaRPr>
          </a:p>
        </p:txBody>
      </p:sp>
      <p:pic>
        <p:nvPicPr>
          <p:cNvPr id="5" name="Content Placeholder 4" descr="TSD girls:R. Seeger, WGD 1973 copy 2.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6159416"/>
      </p:ext>
    </p:extLst>
  </p:cSld>
  <p:clrMapOvr>
    <a:masterClrMapping/>
  </p:clrMapOvr>
  <mc:AlternateContent xmlns:mc="http://schemas.openxmlformats.org/markup-compatibility/2006" xmlns:p14="http://schemas.microsoft.com/office/powerpoint/2010/main">
    <mc:Choice Requires="p14">
      <p:transition spd="slow" p14:dur="2000" advTm="9370"/>
    </mc:Choice>
    <mc:Fallback xmlns="">
      <p:transition xmlns:p14="http://schemas.microsoft.com/office/powerpoint/2010/main" spd="slow" advTm="937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600"/>
            <a:ext cx="8229600" cy="1027100"/>
          </a:xfrm>
        </p:spPr>
        <p:txBody>
          <a:bodyPr>
            <a:noAutofit/>
          </a:bodyPr>
          <a:lstStyle/>
          <a:p>
            <a:r>
              <a:rPr lang="en-US" sz="2400" b="1" dirty="0" smtClean="0">
                <a:solidFill>
                  <a:srgbClr val="000000"/>
                </a:solidFill>
                <a:latin typeface="Times"/>
                <a:cs typeface="Times"/>
              </a:rPr>
              <a:t>Coach Seeger’s athletes accumulated 30 medals from 1957 to 1985! TSD won at least one medal in each </a:t>
            </a:r>
            <a:r>
              <a:rPr lang="en-US" sz="2400" b="1" dirty="0" err="1" smtClean="0">
                <a:solidFill>
                  <a:srgbClr val="000000"/>
                </a:solidFill>
                <a:latin typeface="Times"/>
                <a:cs typeface="Times"/>
              </a:rPr>
              <a:t>Deaflympics</a:t>
            </a:r>
            <a:r>
              <a:rPr lang="en-US" sz="2400" b="1" dirty="0" smtClean="0">
                <a:solidFill>
                  <a:srgbClr val="000000"/>
                </a:solidFill>
                <a:latin typeface="Times"/>
                <a:cs typeface="Times"/>
              </a:rPr>
              <a:t>!</a:t>
            </a:r>
            <a:endParaRPr lang="en-US" sz="2400" b="1" dirty="0">
              <a:solidFill>
                <a:srgbClr val="000000"/>
              </a:solidFill>
              <a:latin typeface="Times"/>
              <a:cs typeface="Times"/>
            </a:endParaRPr>
          </a:p>
        </p:txBody>
      </p:sp>
      <p:pic>
        <p:nvPicPr>
          <p:cNvPr id="4" name="Content Placeholder 3" descr="TSD people, 1989 WGD copy.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5243" y="1155700"/>
            <a:ext cx="8890780" cy="5207000"/>
          </a:xfrm>
        </p:spPr>
      </p:pic>
    </p:spTree>
    <p:extLst>
      <p:ext uri="{BB962C8B-B14F-4D97-AF65-F5344CB8AC3E}">
        <p14:creationId xmlns:p14="http://schemas.microsoft.com/office/powerpoint/2010/main" val="747364512"/>
      </p:ext>
    </p:extLst>
  </p:cSld>
  <p:clrMapOvr>
    <a:masterClrMapping/>
  </p:clrMapOvr>
  <mc:AlternateContent xmlns:mc="http://schemas.openxmlformats.org/markup-compatibility/2006" xmlns:p14="http://schemas.microsoft.com/office/powerpoint/2010/main">
    <mc:Choice Requires="p14">
      <p:transition spd="slow" p14:dur="2000" advTm="9704"/>
    </mc:Choice>
    <mc:Fallback xmlns="">
      <p:transition xmlns:p14="http://schemas.microsoft.com/office/powerpoint/2010/main" spd="slow" advTm="970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00"/>
                </a:solidFill>
                <a:latin typeface="Times"/>
                <a:cs typeface="Times"/>
              </a:rPr>
              <a:t>May 30, 1924 – April 13, 2014</a:t>
            </a:r>
            <a:br>
              <a:rPr lang="en-US" b="1" dirty="0" smtClean="0">
                <a:solidFill>
                  <a:srgbClr val="000000"/>
                </a:solidFill>
                <a:latin typeface="Times"/>
                <a:cs typeface="Times"/>
              </a:rPr>
            </a:br>
            <a:r>
              <a:rPr lang="en-US" b="1" dirty="0" smtClean="0">
                <a:solidFill>
                  <a:srgbClr val="000000"/>
                </a:solidFill>
                <a:latin typeface="Times"/>
                <a:cs typeface="Times"/>
              </a:rPr>
              <a:t>()</a:t>
            </a:r>
            <a:endParaRPr lang="en-US" dirty="0">
              <a:solidFill>
                <a:srgbClr val="000000"/>
              </a:solidFill>
            </a:endParaRPr>
          </a:p>
        </p:txBody>
      </p:sp>
      <p:pic>
        <p:nvPicPr>
          <p:cNvPr id="4" name="Content Placeholder 3" descr="TDT_Spring_2014_(1).pdf"/>
          <p:cNvPicPr>
            <a:picLocks noGrp="1" noChangeAspect="1"/>
          </p:cNvPicPr>
          <p:nvPr>
            <p:ph idx="1"/>
          </p:nvPr>
        </p:nvPicPr>
        <p:blipFill>
          <a:blip r:embed="rId2" cstate="screen">
            <a:extLst>
              <a:ext uri="{28A0092B-C50C-407E-A947-70E740481C1C}">
                <a14:useLocalDpi xmlns:a14="http://schemas.microsoft.com/office/drawing/2010/main"/>
              </a:ext>
            </a:extLst>
          </a:blip>
          <a:srcRect t="28681" b="28681"/>
          <a:stretch>
            <a:fillRect/>
          </a:stretch>
        </p:blipFill>
        <p:spPr>
          <a:xfrm>
            <a:off x="457200" y="1600200"/>
            <a:ext cx="8229600" cy="4894103"/>
          </a:xfrm>
        </p:spPr>
      </p:pic>
      <p:pic>
        <p:nvPicPr>
          <p:cNvPr id="3" name="Picture 2" descr="Ruth_Seeger_Signature_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300" y="819150"/>
            <a:ext cx="3708400" cy="622300"/>
          </a:xfrm>
          <a:prstGeom prst="rect">
            <a:avLst/>
          </a:prstGeom>
        </p:spPr>
      </p:pic>
    </p:spTree>
    <p:extLst>
      <p:ext uri="{BB962C8B-B14F-4D97-AF65-F5344CB8AC3E}">
        <p14:creationId xmlns:p14="http://schemas.microsoft.com/office/powerpoint/2010/main" val="2325016071"/>
      </p:ext>
    </p:extLst>
  </p:cSld>
  <p:clrMapOvr>
    <a:masterClrMapping/>
  </p:clrMapOvr>
  <mc:AlternateContent xmlns:mc="http://schemas.openxmlformats.org/markup-compatibility/2006" xmlns:p14="http://schemas.microsoft.com/office/powerpoint/2010/main">
    <mc:Choice Requires="p14">
      <p:transition spd="slow" p14:dur="2000" advTm="11650"/>
    </mc:Choice>
    <mc:Fallback xmlns="">
      <p:transition xmlns:p14="http://schemas.microsoft.com/office/powerpoint/2010/main" spd="slow" advTm="1165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77" y="290712"/>
            <a:ext cx="8229600" cy="928217"/>
          </a:xfrm>
        </p:spPr>
        <p:txBody>
          <a:bodyPr>
            <a:normAutofit/>
          </a:bodyPr>
          <a:lstStyle/>
          <a:p>
            <a:r>
              <a:rPr lang="en-US" sz="3200" b="1" dirty="0" smtClean="0">
                <a:solidFill>
                  <a:srgbClr val="000000"/>
                </a:solidFill>
                <a:latin typeface="Times"/>
                <a:cs typeface="Times"/>
              </a:rPr>
              <a:t>Now for the fond memories of Coach Berg!</a:t>
            </a:r>
            <a:endParaRPr lang="en-US" sz="3200" b="1" dirty="0">
              <a:solidFill>
                <a:srgbClr val="000000"/>
              </a:solidFill>
              <a:latin typeface="Times"/>
              <a:cs typeface="Times"/>
            </a:endParaRPr>
          </a:p>
        </p:txBody>
      </p:sp>
      <p:pic>
        <p:nvPicPr>
          <p:cNvPr id="4" name="Content Placeholder 3" descr="Tom_Berg_WSD_1939 copy 2.jpg"/>
          <p:cNvPicPr>
            <a:picLocks noGrp="1" noChangeAspect="1"/>
          </p:cNvPicPr>
          <p:nvPr>
            <p:ph idx="1"/>
          </p:nvPr>
        </p:nvPicPr>
        <p:blipFill>
          <a:blip r:embed="rId2">
            <a:extLst>
              <a:ext uri="{28A0092B-C50C-407E-A947-70E740481C1C}">
                <a14:useLocalDpi xmlns:a14="http://schemas.microsoft.com/office/drawing/2010/main" val="0"/>
              </a:ext>
            </a:extLst>
          </a:blip>
          <a:srcRect t="2061" b="2061"/>
          <a:stretch>
            <a:fillRect/>
          </a:stretch>
        </p:blipFill>
        <p:spPr>
          <a:xfrm rot="21432878">
            <a:off x="122078" y="1215825"/>
            <a:ext cx="8896243" cy="5049910"/>
          </a:xfrm>
        </p:spPr>
      </p:pic>
    </p:spTree>
    <p:extLst>
      <p:ext uri="{BB962C8B-B14F-4D97-AF65-F5344CB8AC3E}">
        <p14:creationId xmlns:p14="http://schemas.microsoft.com/office/powerpoint/2010/main" val="2859788868"/>
      </p:ext>
    </p:extLst>
  </p:cSld>
  <p:clrMapOvr>
    <a:masterClrMapping/>
  </p:clrMapOvr>
  <mc:AlternateContent xmlns:mc="http://schemas.openxmlformats.org/markup-compatibility/2006" xmlns:p14="http://schemas.microsoft.com/office/powerpoint/2010/main">
    <mc:Choice Requires="p14">
      <p:transition spd="slow" p14:dur="2000" advTm="12667"/>
    </mc:Choice>
    <mc:Fallback xmlns="">
      <p:transition xmlns:p14="http://schemas.microsoft.com/office/powerpoint/2010/main" spd="slow" advTm="1266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5" y="274637"/>
            <a:ext cx="8229600" cy="1341637"/>
          </a:xfrm>
        </p:spPr>
        <p:txBody>
          <a:bodyPr>
            <a:normAutofit/>
          </a:bodyPr>
          <a:lstStyle/>
          <a:p>
            <a:r>
              <a:rPr lang="en-US" sz="2400" b="1" dirty="0" smtClean="0">
                <a:solidFill>
                  <a:srgbClr val="3366FF"/>
                </a:solidFill>
                <a:latin typeface="Times"/>
                <a:cs typeface="Times"/>
              </a:rPr>
              <a:t> </a:t>
            </a:r>
            <a:r>
              <a:rPr lang="en-US" sz="2400" b="1" dirty="0" smtClean="0">
                <a:solidFill>
                  <a:srgbClr val="000000"/>
                </a:solidFill>
                <a:latin typeface="Times"/>
                <a:cs typeface="Times"/>
              </a:rPr>
              <a:t>1944 Mason-Dixon Conference Track and Field Champs- Gallaudet University! (Berg holding the team trophy)</a:t>
            </a:r>
            <a:endParaRPr lang="en-US" sz="2400" b="1" dirty="0">
              <a:solidFill>
                <a:srgbClr val="000000"/>
              </a:solidFill>
              <a:latin typeface="Times"/>
              <a:cs typeface="Times"/>
            </a:endParaRPr>
          </a:p>
        </p:txBody>
      </p:sp>
      <p:pic>
        <p:nvPicPr>
          <p:cNvPr id="5" name="Content Placeholder 4" descr="GU1944TrackTeam?.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929" t="13332" r="2392" b="10335"/>
          <a:stretch/>
        </p:blipFill>
        <p:spPr>
          <a:xfrm>
            <a:off x="352425" y="1449480"/>
            <a:ext cx="8242300" cy="5078320"/>
          </a:xfrm>
        </p:spPr>
      </p:pic>
    </p:spTree>
    <p:extLst>
      <p:ext uri="{BB962C8B-B14F-4D97-AF65-F5344CB8AC3E}">
        <p14:creationId xmlns:p14="http://schemas.microsoft.com/office/powerpoint/2010/main" val="1248822339"/>
      </p:ext>
    </p:extLst>
  </p:cSld>
  <p:clrMapOvr>
    <a:masterClrMapping/>
  </p:clrMapOvr>
  <mc:AlternateContent xmlns:mc="http://schemas.openxmlformats.org/markup-compatibility/2006" xmlns:p14="http://schemas.microsoft.com/office/powerpoint/2010/main">
    <mc:Choice Requires="p14">
      <p:transition spd="slow" p14:dur="2000" advTm="10885"/>
    </mc:Choice>
    <mc:Fallback xmlns="">
      <p:transition xmlns:p14="http://schemas.microsoft.com/office/powerpoint/2010/main" spd="slow" advTm="1088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676"/>
            <a:ext cx="8229600" cy="980575"/>
          </a:xfrm>
        </p:spPr>
        <p:txBody>
          <a:bodyPr>
            <a:noAutofit/>
          </a:bodyPr>
          <a:lstStyle/>
          <a:p>
            <a:r>
              <a:rPr lang="en-US" sz="2400" b="1" dirty="0" smtClean="0">
                <a:solidFill>
                  <a:srgbClr val="000000"/>
                </a:solidFill>
                <a:latin typeface="Times"/>
                <a:cs typeface="Times"/>
              </a:rPr>
              <a:t>Tom Berg’s actual track shoes used in breaking the GU javelin record at 180 feet and 5 inches in 1943, which stood for over 35 years! (Berg Collection now in GU Archives)</a:t>
            </a:r>
            <a:endParaRPr lang="en-US" sz="2400" b="1" dirty="0">
              <a:solidFill>
                <a:srgbClr val="000000"/>
              </a:solidFill>
              <a:latin typeface="Times"/>
              <a:cs typeface="Times"/>
            </a:endParaRPr>
          </a:p>
        </p:txBody>
      </p:sp>
      <p:pic>
        <p:nvPicPr>
          <p:cNvPr id="4" name="Content Placeholder 3" descr="IMG_037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738" t="16032" r="4366" b="12895"/>
          <a:stretch/>
        </p:blipFill>
        <p:spPr>
          <a:xfrm>
            <a:off x="1673225" y="1337737"/>
            <a:ext cx="5797550" cy="5405963"/>
          </a:xfrm>
        </p:spPr>
      </p:pic>
    </p:spTree>
    <p:extLst>
      <p:ext uri="{BB962C8B-B14F-4D97-AF65-F5344CB8AC3E}">
        <p14:creationId xmlns:p14="http://schemas.microsoft.com/office/powerpoint/2010/main" val="92590490"/>
      </p:ext>
    </p:extLst>
  </p:cSld>
  <p:clrMapOvr>
    <a:masterClrMapping/>
  </p:clrMapOvr>
  <mc:AlternateContent xmlns:mc="http://schemas.openxmlformats.org/markup-compatibility/2006" xmlns:p14="http://schemas.microsoft.com/office/powerpoint/2010/main">
    <mc:Choice Requires="p14">
      <p:transition spd="slow" p14:dur="2000" advTm="13237"/>
    </mc:Choice>
    <mc:Fallback xmlns="">
      <p:transition xmlns:p14="http://schemas.microsoft.com/office/powerpoint/2010/main" spd="slow" advTm="1323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19" y="67734"/>
            <a:ext cx="8229600" cy="990600"/>
          </a:xfrm>
        </p:spPr>
        <p:txBody>
          <a:bodyPr>
            <a:noAutofit/>
          </a:bodyPr>
          <a:lstStyle/>
          <a:p>
            <a:r>
              <a:rPr lang="en-US" sz="2000" b="1" dirty="0" smtClean="0">
                <a:solidFill>
                  <a:srgbClr val="000000"/>
                </a:solidFill>
                <a:latin typeface="Times"/>
                <a:cs typeface="Times"/>
              </a:rPr>
              <a:t>Here are just six out of thousands of “Tom’s Boys” who earned nearly 300 medals from 1957 to 1989 during his entire coaching career.  </a:t>
            </a:r>
            <a:endParaRPr lang="en-US" sz="2000" b="1" dirty="0">
              <a:solidFill>
                <a:srgbClr val="000000"/>
              </a:solidFill>
              <a:latin typeface="Times"/>
              <a:cs typeface="Times"/>
            </a:endParaRPr>
          </a:p>
        </p:txBody>
      </p:sp>
      <p:pic>
        <p:nvPicPr>
          <p:cNvPr id="9" name="Content Placeholder 8" descr="GU_track_Class1968.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3104" t="62030" r="15599" b="1103"/>
          <a:stretch/>
        </p:blipFill>
        <p:spPr>
          <a:xfrm>
            <a:off x="1189069" y="954313"/>
            <a:ext cx="6794500" cy="5823857"/>
          </a:xfrm>
        </p:spPr>
      </p:pic>
    </p:spTree>
    <p:extLst>
      <p:ext uri="{BB962C8B-B14F-4D97-AF65-F5344CB8AC3E}">
        <p14:creationId xmlns:p14="http://schemas.microsoft.com/office/powerpoint/2010/main" val="1605283527"/>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xmlns:p14="http://schemas.microsoft.com/office/powerpoint/2010/main" spd="slow" advTm="9863"/>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4953</TotalTime>
  <Words>312</Words>
  <Application>Microsoft Macintosh PowerPoint</Application>
  <PresentationFormat>On-screen Show (4:3)</PresentationFormat>
  <Paragraphs>21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vt:lpstr>
      <vt:lpstr>Office Theme</vt:lpstr>
      <vt:lpstr>PowerPoint Presentation</vt:lpstr>
      <vt:lpstr> Fond memories of Coach Seeger  </vt:lpstr>
      <vt:lpstr> Just six out of hundreds  of “Ruth’s Girls”</vt:lpstr>
      <vt:lpstr>Coach Seeger’s athletes accumulated 30 medals from 1957 to 1985! TSD won at least one medal in each Deaflympics!</vt:lpstr>
      <vt:lpstr>May 30, 1924 – April 13, 2014 ()</vt:lpstr>
      <vt:lpstr>Now for the fond memories of Coach Berg!</vt:lpstr>
      <vt:lpstr> 1944 Mason-Dixon Conference Track and Field Champs- Gallaudet University! (Berg holding the team trophy)</vt:lpstr>
      <vt:lpstr>Tom Berg’s actual track shoes used in breaking the GU javelin record at 180 feet and 5 inches in 1943, which stood for over 35 years! (Berg Collection now in GU Archives)</vt:lpstr>
      <vt:lpstr>Here are just six out of thousands of “Tom’s Boys” who earned nearly 300 medals from 1957 to 1989 during his entire coaching career.  </vt:lpstr>
      <vt:lpstr> Thomas O. Berg (February 22, 1922 - September 28, 2009)   </vt:lpstr>
      <vt:lpstr>Tom (WSD) and Betty Berg (Idaho School for the Deaf and Blind) had been married for 64 years and reared three productive children, namely, Frederick, David and Jennifer in Idaho and Maryland.</vt:lpstr>
      <vt:lpstr>Before they moved to Texas in 1949, Julius (Texas School for the Deaf) and Ruth (Minnesota State Academy for the Deaf) married at Gallaudet University right after graduation! The marriage lasted 62 years and produced a wonderful son named Mark.</vt:lpstr>
      <vt:lpstr>They may be gone, but their spirit will always be with us!</vt:lpstr>
      <vt:lpstr>Special announcement! The Berg and Seeger families plan to attend the 9th national Classic to honor the winning student-athletes and their teams from across America!  And also…</vt:lpstr>
      <vt:lpstr>This presentation was developed by  Dr. Steve C. Baldwin  for the TSD Athletics Department  (Thanks to all who contributed the photos!)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Baldwin</dc:creator>
  <cp:lastModifiedBy>Steve Baldwin</cp:lastModifiedBy>
  <cp:revision>209</cp:revision>
  <dcterms:created xsi:type="dcterms:W3CDTF">2016-04-07T18:02:03Z</dcterms:created>
  <dcterms:modified xsi:type="dcterms:W3CDTF">2018-07-18T01:57:55Z</dcterms:modified>
</cp:coreProperties>
</file>